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Stereofidelic" pitchFamily="2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Minya Nouvelle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0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6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5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8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0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9812-BC27-4CA2-AC7A-93E1DA48A12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40405" y="1981200"/>
            <a:ext cx="3986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Quadrilaterals: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8112" y="5562600"/>
            <a:ext cx="38715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Created By: 2BrokeTeachers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tereofidelic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916" y="1219200"/>
            <a:ext cx="1600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959771" y="4227969"/>
            <a:ext cx="1219200" cy="1219200"/>
          </a:xfrm>
          <a:prstGeom prst="parallelogra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3744191" y="1051560"/>
            <a:ext cx="1752600" cy="762000"/>
          </a:xfrm>
          <a:prstGeom prst="trapezoid">
            <a:avLst>
              <a:gd name="adj" fmla="val 668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3581400" y="4472686"/>
            <a:ext cx="1295400" cy="838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/>
          <p:cNvSpPr/>
          <p:nvPr/>
        </p:nvSpPr>
        <p:spPr>
          <a:xfrm>
            <a:off x="6629400" y="4360753"/>
            <a:ext cx="1219200" cy="953631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6993122" y="1432560"/>
            <a:ext cx="1097280" cy="10972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24410" y="3212306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A Parade of Four-Sided Polygons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tereofide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399" y="381000"/>
            <a:ext cx="38731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Quadrilaterals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65564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With your newly found knowledge, you will be able to identify quadrilaterals everywhere! Try it out on these!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166711"/>
            <a:ext cx="1600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762000" y="3863086"/>
            <a:ext cx="1219200" cy="1219200"/>
          </a:xfrm>
          <a:prstGeom prst="parallelogra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3764973" y="4320286"/>
            <a:ext cx="1752600" cy="762000"/>
          </a:xfrm>
          <a:prstGeom prst="trapezoid">
            <a:avLst>
              <a:gd name="adj" fmla="val 668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2286000" y="5082286"/>
            <a:ext cx="1295400" cy="838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Input 11"/>
          <p:cNvSpPr/>
          <p:nvPr/>
        </p:nvSpPr>
        <p:spPr>
          <a:xfrm>
            <a:off x="6172200" y="4966855"/>
            <a:ext cx="1219200" cy="953631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6137564" y="3375406"/>
            <a:ext cx="1097280" cy="10972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3478" y="381000"/>
            <a:ext cx="3986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Quadrilaterals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8288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There are many different types of quadrilaterals. We identify quadrilaterals using their sides and angles.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819400" y="4419600"/>
            <a:ext cx="3701067" cy="1295400"/>
          </a:xfrm>
          <a:prstGeom prst="trapezoid">
            <a:avLst>
              <a:gd name="adj" fmla="val 635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46056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Side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cxnSp>
        <p:nvCxnSpPr>
          <p:cNvPr id="16" name="Straight Arrow Connector 15"/>
          <p:cNvCxnSpPr>
            <a:endCxn id="3" idx="1"/>
          </p:cNvCxnSpPr>
          <p:nvPr/>
        </p:nvCxnSpPr>
        <p:spPr>
          <a:xfrm>
            <a:off x="2667000" y="4876800"/>
            <a:ext cx="563709" cy="190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27691" y="4741217"/>
            <a:ext cx="124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Angle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20467" y="5202882"/>
            <a:ext cx="489934" cy="5121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6455" y="381000"/>
            <a:ext cx="38010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Let’s Review…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All polygons are made up of line segments and angles. The line segments that create quadrilaterals will be parallel, perpendicular, OR intersecting.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51089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opposite sides of this quadrilateral  are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parallel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1676400" y="4024014"/>
            <a:ext cx="1143000" cy="948035"/>
          </a:xfrm>
          <a:prstGeom prst="parallelogram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38300" y="3623965"/>
            <a:ext cx="3810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3700165"/>
            <a:ext cx="3810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68440" y="4774257"/>
            <a:ext cx="1790700" cy="8572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771900" y="4364681"/>
            <a:ext cx="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76600" y="4774257"/>
            <a:ext cx="25111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63095" y="4956462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adjacent sides of this quadrilateral  are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intersecting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6553200" y="3776692"/>
            <a:ext cx="1524000" cy="761673"/>
          </a:xfrm>
          <a:prstGeom prst="trapezoid">
            <a:avLst>
              <a:gd name="adj" fmla="val 4682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153150" y="4572000"/>
            <a:ext cx="222885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24600" y="3555981"/>
            <a:ext cx="685802" cy="141606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05200" y="3564237"/>
            <a:ext cx="233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adjacent sides of this quadrilateral  are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perpendicular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/>
      <p:bldP spid="6" grpId="0" animBg="1"/>
      <p:bldP spid="9" grpId="0" animBg="1"/>
      <p:bldP spid="21" grpId="0"/>
      <p:bldP spid="18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6455" y="381000"/>
            <a:ext cx="38010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Let’s Review…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angles that make up polygons will be right angles, acute angles, or obtuse angles.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7504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angle that makes up this vertex of this quadrilateral  is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acute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7245" y="2821859"/>
            <a:ext cx="2305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angle that makes up the vertex of this quadrilateral  is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obtuse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27255" y="4972049"/>
            <a:ext cx="233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angle that makes up this vertex of this quadrilateral  is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right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084118" y="3899077"/>
            <a:ext cx="1371600" cy="992314"/>
          </a:xfrm>
          <a:prstGeom prst="parallelogram">
            <a:avLst>
              <a:gd name="adj" fmla="val 5571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84118" y="3657600"/>
            <a:ext cx="685800" cy="12337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84118" y="4891392"/>
            <a:ext cx="1049482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000500" y="3524727"/>
            <a:ext cx="990600" cy="94770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573173" y="3524727"/>
            <a:ext cx="1417927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991101" y="3505200"/>
            <a:ext cx="1" cy="1295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ecision 30"/>
          <p:cNvSpPr/>
          <p:nvPr/>
        </p:nvSpPr>
        <p:spPr>
          <a:xfrm>
            <a:off x="6314568" y="4025988"/>
            <a:ext cx="1802103" cy="738491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007245" y="4025988"/>
            <a:ext cx="1208374" cy="5115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15619" y="4043185"/>
            <a:ext cx="1152526" cy="4292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/>
      <p:bldP spid="21" grpId="0"/>
      <p:bldP spid="33" grpId="0"/>
      <p:bldP spid="7" grpId="0" animBg="1"/>
      <p:bldP spid="25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76850" y="381000"/>
            <a:ext cx="21002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Squares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square is a quadrilateral that has four equal sides and four right angles.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32004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square has four right angles and all four sides are congruent (the same length). How many pairs or sets of parallel sides do you see?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371600" y="3010168"/>
            <a:ext cx="2011680" cy="201168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5145" y="381000"/>
            <a:ext cx="2863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Rectangles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rectangle is a quadrilateral that has two pairs of parallel sides that are equal and four right angles.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" y="4855705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rectangle has four right angles and two pairs of parallel sides that are congruent. If all four sides were equal, would this shape still be a rectangle?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905000" y="3015285"/>
            <a:ext cx="5181600" cy="155448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8581" y="381000"/>
            <a:ext cx="28167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Rhombuses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rhombus is a quadrilateral that has four equal sides and two pairs of parallel sides.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2004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rhombus has four congruent sides and two pairs of parallel sides. Can a square be a rhombus?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4267200" y="2853045"/>
            <a:ext cx="3886200" cy="2188705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9385" y="381000"/>
            <a:ext cx="28151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Trapezoids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trapezoid is a quadrilateral that has one pair of parallel sides.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3048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trapezoid has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one pair of parallel sides. Can you identify which two sides are parallel? Do trapezoids have to have sides that are congruent?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1219200" y="3048000"/>
            <a:ext cx="2819400" cy="1799437"/>
          </a:xfrm>
          <a:prstGeom prst="trapezoid">
            <a:avLst>
              <a:gd name="adj" fmla="val 5354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7841" y="381000"/>
            <a:ext cx="4038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parallelograms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parallelogram is a quadrilateral that has two pair of parallel sides.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4684" y="4686402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parallelogram has two pairs of parallel sides. Can you draw a parallelogram that looks different than this one?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3" name="Parallelogram 2"/>
          <p:cNvSpPr/>
          <p:nvPr/>
        </p:nvSpPr>
        <p:spPr>
          <a:xfrm rot="14488261">
            <a:off x="2949859" y="2113919"/>
            <a:ext cx="3017319" cy="2816068"/>
          </a:xfrm>
          <a:prstGeom prst="parallelogram">
            <a:avLst>
              <a:gd name="adj" fmla="val 5272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381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Stereofidelic</vt:lpstr>
      <vt:lpstr>Calibri</vt:lpstr>
      <vt:lpstr>Minya Nouvelle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and Cassie</dc:creator>
  <cp:lastModifiedBy>Cassandra Cooper</cp:lastModifiedBy>
  <cp:revision>11</cp:revision>
  <dcterms:created xsi:type="dcterms:W3CDTF">2013-01-15T03:33:20Z</dcterms:created>
  <dcterms:modified xsi:type="dcterms:W3CDTF">2013-02-22T17:29:09Z</dcterms:modified>
</cp:coreProperties>
</file>