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7D09F-5516-4244-A875-07A2228E39A6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7781E-06CD-4E2A-9CB1-EB61D4D7C33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7D09F-5516-4244-A875-07A2228E39A6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7781E-06CD-4E2A-9CB1-EB61D4D7C33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7D09F-5516-4244-A875-07A2228E39A6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7781E-06CD-4E2A-9CB1-EB61D4D7C33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7D09F-5516-4244-A875-07A2228E39A6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7781E-06CD-4E2A-9CB1-EB61D4D7C33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7D09F-5516-4244-A875-07A2228E39A6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7781E-06CD-4E2A-9CB1-EB61D4D7C33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7D09F-5516-4244-A875-07A2228E39A6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7781E-06CD-4E2A-9CB1-EB61D4D7C33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7D09F-5516-4244-A875-07A2228E39A6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7781E-06CD-4E2A-9CB1-EB61D4D7C33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7D09F-5516-4244-A875-07A2228E39A6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7781E-06CD-4E2A-9CB1-EB61D4D7C33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7D09F-5516-4244-A875-07A2228E39A6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7781E-06CD-4E2A-9CB1-EB61D4D7C33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7D09F-5516-4244-A875-07A2228E39A6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7781E-06CD-4E2A-9CB1-EB61D4D7C33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7D09F-5516-4244-A875-07A2228E39A6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D7781E-06CD-4E2A-9CB1-EB61D4D7C33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D7D09F-5516-4244-A875-07A2228E39A6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BD7781E-06CD-4E2A-9CB1-EB61D4D7C33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57400" y="838200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Positive and Negative Incentives</a:t>
            </a:r>
            <a:endParaRPr lang="en-US" sz="4800" dirty="0"/>
          </a:p>
        </p:txBody>
      </p:sp>
      <p:pic>
        <p:nvPicPr>
          <p:cNvPr id="2050" name="Picture 2" descr="Image result for happy kid pixab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832" y="2346778"/>
            <a:ext cx="2606222" cy="260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excited  black child pixab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765755"/>
            <a:ext cx="3200400" cy="2129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6" descr="Image result for sad dog pixab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8" descr="Image result for sad dog pixaba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12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Image result for sad dog pixab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7571" y="304800"/>
            <a:ext cx="6629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Positive incentives reward people for making certain choices or behaving in a certain way.  </a:t>
            </a:r>
            <a:endParaRPr lang="en-US" sz="3600" dirty="0"/>
          </a:p>
        </p:txBody>
      </p:sp>
      <p:pic>
        <p:nvPicPr>
          <p:cNvPr id="1031" name="Picture 7" descr="Image result for pixabay thumbs 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471" y="3467058"/>
            <a:ext cx="2133600" cy="22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52716" y="2683827"/>
            <a:ext cx="7191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What are some examples of positive incentives?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871216" y="362459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-</a:t>
            </a:r>
            <a:r>
              <a:rPr lang="en-US" sz="2800" dirty="0" smtClean="0"/>
              <a:t>Free time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256440" y="6011371"/>
            <a:ext cx="604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Positive Incentives make us feel happy.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844177" y="4597275"/>
            <a:ext cx="3818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-Higher pay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619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2653" y="304800"/>
            <a:ext cx="655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Negative incentives penalize people for making certain choices or behaving in a certain way.</a:t>
            </a:r>
            <a:endParaRPr lang="en-US" sz="3600" dirty="0"/>
          </a:p>
        </p:txBody>
      </p:sp>
      <p:sp>
        <p:nvSpPr>
          <p:cNvPr id="5" name="AutoShape 2" descr="Image result for pixabay thumbs dow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491557"/>
            <a:ext cx="2373940" cy="2449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32983" y="6086168"/>
            <a:ext cx="5981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</a:rPr>
              <a:t>Negative </a:t>
            </a:r>
            <a:r>
              <a:rPr lang="en-US" sz="2800" dirty="0">
                <a:solidFill>
                  <a:prstClr val="black"/>
                </a:solidFill>
              </a:rPr>
              <a:t>Incentives make us feel </a:t>
            </a:r>
            <a:r>
              <a:rPr lang="en-US" sz="2800" dirty="0" smtClean="0">
                <a:solidFill>
                  <a:prstClr val="black"/>
                </a:solidFill>
              </a:rPr>
              <a:t>sad.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2734746"/>
            <a:ext cx="754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dirty="0">
                <a:solidFill>
                  <a:prstClr val="black"/>
                </a:solidFill>
              </a:rPr>
              <a:t>What are some examples of </a:t>
            </a:r>
            <a:r>
              <a:rPr lang="en-US" sz="2800" dirty="0" smtClean="0">
                <a:solidFill>
                  <a:prstClr val="black"/>
                </a:solidFill>
              </a:rPr>
              <a:t>negative </a:t>
            </a:r>
            <a:r>
              <a:rPr lang="en-US" sz="2800" dirty="0">
                <a:solidFill>
                  <a:prstClr val="black"/>
                </a:solidFill>
              </a:rPr>
              <a:t>incentives?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22653" y="3708872"/>
            <a:ext cx="28737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</a:rPr>
              <a:t>-loss of a privilege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2653" y="4716124"/>
            <a:ext cx="34780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</a:rPr>
              <a:t>-something taken away</a:t>
            </a: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16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897" y="396977"/>
            <a:ext cx="3498058" cy="4854677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258" y="1219200"/>
            <a:ext cx="3724795" cy="502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91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79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Positive and Negative Incentives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Positive and Negative Incentives</dc:title>
  <dc:creator>Mary</dc:creator>
  <cp:lastModifiedBy>Mary</cp:lastModifiedBy>
  <cp:revision>8</cp:revision>
  <dcterms:created xsi:type="dcterms:W3CDTF">2016-08-17T15:03:47Z</dcterms:created>
  <dcterms:modified xsi:type="dcterms:W3CDTF">2016-08-17T16:21:20Z</dcterms:modified>
</cp:coreProperties>
</file>