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7772400" cx="10058400"/>
  <p:notesSz cx="6858000" cy="9144000"/>
  <p:embeddedFontLst>
    <p:embeddedFont>
      <p:font typeface="Roboto"/>
      <p:regular r:id="rId15"/>
      <p:bold r:id="rId16"/>
      <p:italic r:id="rId17"/>
      <p:boldItalic r:id="rId18"/>
    </p:embeddedFont>
    <p:embeddedFont>
      <p:font typeface="Coming Soon"/>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regular.fntdata"/><Relationship Id="rId14" Type="http://schemas.openxmlformats.org/officeDocument/2006/relationships/slide" Target="slides/slide10.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slide" Target="slides/slide1.xml"/><Relationship Id="rId19" Type="http://schemas.openxmlformats.org/officeDocument/2006/relationships/font" Target="fonts/ComingSoon-regular.fntdata"/><Relationship Id="rId6" Type="http://schemas.openxmlformats.org/officeDocument/2006/relationships/slide" Target="slides/slide2.xml"/><Relationship Id="rId18"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210545" y="685800"/>
            <a:ext cx="44376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1210545" y="685800"/>
            <a:ext cx="44376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210545" y="685800"/>
            <a:ext cx="44376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1210545" y="685800"/>
            <a:ext cx="44376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1210545" y="685800"/>
            <a:ext cx="44376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1210545" y="685800"/>
            <a:ext cx="44376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1210545" y="685800"/>
            <a:ext cx="44376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210545" y="685800"/>
            <a:ext cx="44376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210545" y="685800"/>
            <a:ext cx="44376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210545" y="685800"/>
            <a:ext cx="44376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210545" y="685800"/>
            <a:ext cx="44376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9071100" y="6416064"/>
            <a:ext cx="987300" cy="1356299"/>
          </a:xfrm>
          <a:prstGeom prst="rtTriangle">
            <a:avLst/>
          </a:prstGeom>
          <a:solidFill>
            <a:schemeClr val="lt1"/>
          </a:solidFill>
          <a:ln>
            <a:noFill/>
          </a:ln>
        </p:spPr>
        <p:txBody>
          <a:bodyPr anchorCtr="0" anchor="ctr" bIns="113100" lIns="113100" rIns="113100" tIns="113100">
            <a:noAutofit/>
          </a:bodyPr>
          <a:lstStyle/>
          <a:p>
            <a:pPr lvl="0">
              <a:spcBef>
                <a:spcPts val="0"/>
              </a:spcBef>
              <a:buNone/>
            </a:pPr>
            <a:r>
              <a:t/>
            </a:r>
            <a:endParaRPr/>
          </a:p>
        </p:txBody>
      </p:sp>
      <p:sp>
        <p:nvSpPr>
          <p:cNvPr id="11" name="Shape 11"/>
          <p:cNvSpPr/>
          <p:nvPr/>
        </p:nvSpPr>
        <p:spPr>
          <a:xfrm flipH="1">
            <a:off x="9071100" y="6415988"/>
            <a:ext cx="987300" cy="1356299"/>
          </a:xfrm>
          <a:prstGeom prst="round1Rect">
            <a:avLst>
              <a:gd fmla="val 16667" name="adj"/>
            </a:avLst>
          </a:prstGeom>
          <a:solidFill>
            <a:schemeClr val="lt1">
              <a:alpha val="68080"/>
            </a:schemeClr>
          </a:solidFill>
          <a:ln>
            <a:noFill/>
          </a:ln>
        </p:spPr>
        <p:txBody>
          <a:bodyPr anchorCtr="0" anchor="ctr" bIns="113100" lIns="113100" rIns="113100" tIns="113100">
            <a:noAutofit/>
          </a:bodyPr>
          <a:lstStyle/>
          <a:p>
            <a:pPr lvl="0">
              <a:spcBef>
                <a:spcPts val="0"/>
              </a:spcBef>
              <a:buNone/>
            </a:pPr>
            <a:r>
              <a:t/>
            </a:r>
            <a:endParaRPr/>
          </a:p>
        </p:txBody>
      </p:sp>
      <p:sp>
        <p:nvSpPr>
          <p:cNvPr id="12" name="Shape 12"/>
          <p:cNvSpPr txBox="1"/>
          <p:nvPr>
            <p:ph type="ctrTitle"/>
          </p:nvPr>
        </p:nvSpPr>
        <p:spPr>
          <a:xfrm>
            <a:off x="429577" y="2749126"/>
            <a:ext cx="9044400" cy="1410900"/>
          </a:xfrm>
          <a:prstGeom prst="rect">
            <a:avLst/>
          </a:prstGeom>
        </p:spPr>
        <p:txBody>
          <a:bodyPr anchorCtr="0" anchor="b" bIns="113100" lIns="113100" rIns="113100" tIns="113100"/>
          <a:lstStyle>
            <a:lvl1pPr lvl="0">
              <a:spcBef>
                <a:spcPts val="0"/>
              </a:spcBef>
              <a:buSzPct val="100000"/>
              <a:defRPr sz="5900"/>
            </a:lvl1pPr>
            <a:lvl2pPr lvl="1">
              <a:spcBef>
                <a:spcPts val="0"/>
              </a:spcBef>
              <a:buSzPct val="100000"/>
              <a:defRPr sz="5900"/>
            </a:lvl2pPr>
            <a:lvl3pPr lvl="2">
              <a:spcBef>
                <a:spcPts val="0"/>
              </a:spcBef>
              <a:buSzPct val="100000"/>
              <a:defRPr sz="5900"/>
            </a:lvl3pPr>
            <a:lvl4pPr lvl="3">
              <a:spcBef>
                <a:spcPts val="0"/>
              </a:spcBef>
              <a:buSzPct val="100000"/>
              <a:defRPr sz="5900"/>
            </a:lvl4pPr>
            <a:lvl5pPr lvl="4">
              <a:spcBef>
                <a:spcPts val="0"/>
              </a:spcBef>
              <a:buSzPct val="100000"/>
              <a:defRPr sz="5900"/>
            </a:lvl5pPr>
            <a:lvl6pPr lvl="5">
              <a:spcBef>
                <a:spcPts val="0"/>
              </a:spcBef>
              <a:buSzPct val="100000"/>
              <a:defRPr sz="5900"/>
            </a:lvl6pPr>
            <a:lvl7pPr lvl="6">
              <a:spcBef>
                <a:spcPts val="0"/>
              </a:spcBef>
              <a:buSzPct val="100000"/>
              <a:defRPr sz="5900"/>
            </a:lvl7pPr>
            <a:lvl8pPr lvl="7">
              <a:spcBef>
                <a:spcPts val="0"/>
              </a:spcBef>
              <a:buSzPct val="100000"/>
              <a:defRPr sz="5900"/>
            </a:lvl8pPr>
            <a:lvl9pPr lvl="8">
              <a:spcBef>
                <a:spcPts val="0"/>
              </a:spcBef>
              <a:buSzPct val="100000"/>
              <a:defRPr sz="5900"/>
            </a:lvl9pPr>
          </a:lstStyle>
          <a:p/>
        </p:txBody>
      </p:sp>
      <p:sp>
        <p:nvSpPr>
          <p:cNvPr id="13" name="Shape 13"/>
          <p:cNvSpPr txBox="1"/>
          <p:nvPr>
            <p:ph idx="1" type="subTitle"/>
          </p:nvPr>
        </p:nvSpPr>
        <p:spPr>
          <a:xfrm>
            <a:off x="429577" y="4214685"/>
            <a:ext cx="9044400" cy="654300"/>
          </a:xfrm>
          <a:prstGeom prst="rect">
            <a:avLst/>
          </a:prstGeom>
        </p:spPr>
        <p:txBody>
          <a:bodyPr anchorCtr="0" anchor="t" bIns="113100" lIns="113100" rIns="113100" tIns="11310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2200">
                <a:solidFill>
                  <a:schemeClr val="lt1"/>
                </a:solidFill>
              </a:defRPr>
            </a:lvl2pPr>
            <a:lvl3pPr lvl="2">
              <a:lnSpc>
                <a:spcPct val="100000"/>
              </a:lnSpc>
              <a:spcBef>
                <a:spcPts val="0"/>
              </a:spcBef>
              <a:spcAft>
                <a:spcPts val="0"/>
              </a:spcAft>
              <a:buClr>
                <a:schemeClr val="lt1"/>
              </a:buClr>
              <a:buSzPct val="100000"/>
              <a:buNone/>
              <a:defRPr sz="2200">
                <a:solidFill>
                  <a:schemeClr val="lt1"/>
                </a:solidFill>
              </a:defRPr>
            </a:lvl3pPr>
            <a:lvl4pPr lvl="3">
              <a:lnSpc>
                <a:spcPct val="100000"/>
              </a:lnSpc>
              <a:spcBef>
                <a:spcPts val="0"/>
              </a:spcBef>
              <a:spcAft>
                <a:spcPts val="0"/>
              </a:spcAft>
              <a:buClr>
                <a:schemeClr val="lt1"/>
              </a:buClr>
              <a:buSzPct val="100000"/>
              <a:buNone/>
              <a:defRPr sz="2200">
                <a:solidFill>
                  <a:schemeClr val="lt1"/>
                </a:solidFill>
              </a:defRPr>
            </a:lvl4pPr>
            <a:lvl5pPr lvl="4">
              <a:lnSpc>
                <a:spcPct val="100000"/>
              </a:lnSpc>
              <a:spcBef>
                <a:spcPts val="0"/>
              </a:spcBef>
              <a:spcAft>
                <a:spcPts val="0"/>
              </a:spcAft>
              <a:buClr>
                <a:schemeClr val="lt1"/>
              </a:buClr>
              <a:buSzPct val="100000"/>
              <a:buNone/>
              <a:defRPr sz="2200">
                <a:solidFill>
                  <a:schemeClr val="lt1"/>
                </a:solidFill>
              </a:defRPr>
            </a:lvl5pPr>
            <a:lvl6pPr lvl="5">
              <a:lnSpc>
                <a:spcPct val="100000"/>
              </a:lnSpc>
              <a:spcBef>
                <a:spcPts val="0"/>
              </a:spcBef>
              <a:spcAft>
                <a:spcPts val="0"/>
              </a:spcAft>
              <a:buClr>
                <a:schemeClr val="lt1"/>
              </a:buClr>
              <a:buSzPct val="100000"/>
              <a:buNone/>
              <a:defRPr sz="2200">
                <a:solidFill>
                  <a:schemeClr val="lt1"/>
                </a:solidFill>
              </a:defRPr>
            </a:lvl6pPr>
            <a:lvl7pPr lvl="6">
              <a:lnSpc>
                <a:spcPct val="100000"/>
              </a:lnSpc>
              <a:spcBef>
                <a:spcPts val="0"/>
              </a:spcBef>
              <a:spcAft>
                <a:spcPts val="0"/>
              </a:spcAft>
              <a:buClr>
                <a:schemeClr val="lt1"/>
              </a:buClr>
              <a:buSzPct val="100000"/>
              <a:buNone/>
              <a:defRPr sz="2200">
                <a:solidFill>
                  <a:schemeClr val="lt1"/>
                </a:solidFill>
              </a:defRPr>
            </a:lvl7pPr>
            <a:lvl8pPr lvl="7">
              <a:lnSpc>
                <a:spcPct val="100000"/>
              </a:lnSpc>
              <a:spcBef>
                <a:spcPts val="0"/>
              </a:spcBef>
              <a:spcAft>
                <a:spcPts val="0"/>
              </a:spcAft>
              <a:buClr>
                <a:schemeClr val="lt1"/>
              </a:buClr>
              <a:buSzPct val="100000"/>
              <a:buNone/>
              <a:defRPr sz="2200">
                <a:solidFill>
                  <a:schemeClr val="lt1"/>
                </a:solidFill>
              </a:defRPr>
            </a:lvl8pPr>
            <a:lvl9pPr lvl="8">
              <a:lnSpc>
                <a:spcPct val="100000"/>
              </a:lnSpc>
              <a:spcBef>
                <a:spcPts val="0"/>
              </a:spcBef>
              <a:spcAft>
                <a:spcPts val="0"/>
              </a:spcAft>
              <a:buClr>
                <a:schemeClr val="lt1"/>
              </a:buClr>
              <a:buSzPct val="100000"/>
              <a:buNone/>
              <a:defRPr sz="2200">
                <a:solidFill>
                  <a:schemeClr val="lt1"/>
                </a:solidFill>
              </a:defRPr>
            </a:lvl9pPr>
          </a:lstStyle>
          <a:p/>
        </p:txBody>
      </p:sp>
      <p:sp>
        <p:nvSpPr>
          <p:cNvPr id="14" name="Shape 14"/>
          <p:cNvSpPr txBox="1"/>
          <p:nvPr>
            <p:ph idx="12" type="sldNum"/>
          </p:nvPr>
        </p:nvSpPr>
        <p:spPr>
          <a:xfrm>
            <a:off x="9375895" y="7095608"/>
            <a:ext cx="603600" cy="594900"/>
          </a:xfrm>
          <a:prstGeom prst="rect">
            <a:avLst/>
          </a:prstGeom>
        </p:spPr>
        <p:txBody>
          <a:bodyPr anchorCtr="0" anchor="ctr" bIns="113100" lIns="113100" rIns="113100" tIns="1131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523050" y="1901771"/>
            <a:ext cx="9044400" cy="2967000"/>
          </a:xfrm>
          <a:prstGeom prst="rect">
            <a:avLst/>
          </a:prstGeom>
        </p:spPr>
        <p:txBody>
          <a:bodyPr anchorCtr="0" anchor="b" bIns="113100" lIns="113100" rIns="113100" tIns="113100"/>
          <a:lstStyle>
            <a:lvl1pPr lvl="0" algn="ctr">
              <a:spcBef>
                <a:spcPts val="0"/>
              </a:spcBef>
              <a:buClr>
                <a:schemeClr val="dk2"/>
              </a:buClr>
              <a:buSzPct val="100000"/>
              <a:defRPr sz="14800">
                <a:solidFill>
                  <a:schemeClr val="dk2"/>
                </a:solidFill>
              </a:defRPr>
            </a:lvl1pPr>
            <a:lvl2pPr lvl="1" algn="ctr">
              <a:spcBef>
                <a:spcPts val="0"/>
              </a:spcBef>
              <a:buClr>
                <a:schemeClr val="dk2"/>
              </a:buClr>
              <a:buSzPct val="100000"/>
              <a:defRPr sz="14800">
                <a:solidFill>
                  <a:schemeClr val="dk2"/>
                </a:solidFill>
              </a:defRPr>
            </a:lvl2pPr>
            <a:lvl3pPr lvl="2" algn="ctr">
              <a:spcBef>
                <a:spcPts val="0"/>
              </a:spcBef>
              <a:buClr>
                <a:schemeClr val="dk2"/>
              </a:buClr>
              <a:buSzPct val="100000"/>
              <a:defRPr sz="14800">
                <a:solidFill>
                  <a:schemeClr val="dk2"/>
                </a:solidFill>
              </a:defRPr>
            </a:lvl3pPr>
            <a:lvl4pPr lvl="3" algn="ctr">
              <a:spcBef>
                <a:spcPts val="0"/>
              </a:spcBef>
              <a:buClr>
                <a:schemeClr val="dk2"/>
              </a:buClr>
              <a:buSzPct val="100000"/>
              <a:defRPr sz="14800">
                <a:solidFill>
                  <a:schemeClr val="dk2"/>
                </a:solidFill>
              </a:defRPr>
            </a:lvl4pPr>
            <a:lvl5pPr lvl="4" algn="ctr">
              <a:spcBef>
                <a:spcPts val="0"/>
              </a:spcBef>
              <a:buClr>
                <a:schemeClr val="dk2"/>
              </a:buClr>
              <a:buSzPct val="100000"/>
              <a:defRPr sz="14800">
                <a:solidFill>
                  <a:schemeClr val="dk2"/>
                </a:solidFill>
              </a:defRPr>
            </a:lvl5pPr>
            <a:lvl6pPr lvl="5" algn="ctr">
              <a:spcBef>
                <a:spcPts val="0"/>
              </a:spcBef>
              <a:buClr>
                <a:schemeClr val="dk2"/>
              </a:buClr>
              <a:buSzPct val="100000"/>
              <a:defRPr sz="14800">
                <a:solidFill>
                  <a:schemeClr val="dk2"/>
                </a:solidFill>
              </a:defRPr>
            </a:lvl6pPr>
            <a:lvl7pPr lvl="6" algn="ctr">
              <a:spcBef>
                <a:spcPts val="0"/>
              </a:spcBef>
              <a:buClr>
                <a:schemeClr val="dk2"/>
              </a:buClr>
              <a:buSzPct val="100000"/>
              <a:defRPr sz="14800">
                <a:solidFill>
                  <a:schemeClr val="dk2"/>
                </a:solidFill>
              </a:defRPr>
            </a:lvl7pPr>
            <a:lvl8pPr lvl="7" algn="ctr">
              <a:spcBef>
                <a:spcPts val="0"/>
              </a:spcBef>
              <a:buClr>
                <a:schemeClr val="dk2"/>
              </a:buClr>
              <a:buSzPct val="100000"/>
              <a:defRPr sz="14800">
                <a:solidFill>
                  <a:schemeClr val="dk2"/>
                </a:solidFill>
              </a:defRPr>
            </a:lvl8pPr>
            <a:lvl9pPr lvl="8" algn="ctr">
              <a:spcBef>
                <a:spcPts val="0"/>
              </a:spcBef>
              <a:buClr>
                <a:schemeClr val="dk2"/>
              </a:buClr>
              <a:buSzPct val="100000"/>
              <a:defRPr sz="14800">
                <a:solidFill>
                  <a:schemeClr val="dk2"/>
                </a:solidFill>
              </a:defRPr>
            </a:lvl9pPr>
          </a:lstStyle>
          <a:p/>
        </p:txBody>
      </p:sp>
      <p:sp>
        <p:nvSpPr>
          <p:cNvPr id="59" name="Shape 59"/>
          <p:cNvSpPr txBox="1"/>
          <p:nvPr>
            <p:ph idx="1" type="body"/>
          </p:nvPr>
        </p:nvSpPr>
        <p:spPr>
          <a:xfrm>
            <a:off x="523050" y="4993655"/>
            <a:ext cx="9044400" cy="1965599"/>
          </a:xfrm>
          <a:prstGeom prst="rect">
            <a:avLst/>
          </a:prstGeom>
        </p:spPr>
        <p:txBody>
          <a:bodyPr anchorCtr="0" anchor="t" bIns="113100" lIns="113100" rIns="113100" tIns="11310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9375895" y="7095608"/>
            <a:ext cx="603600" cy="594900"/>
          </a:xfrm>
          <a:prstGeom prst="rect">
            <a:avLst/>
          </a:prstGeom>
        </p:spPr>
        <p:txBody>
          <a:bodyPr anchorCtr="0" anchor="ctr" bIns="113100" lIns="113100" rIns="113100" tIns="1131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9375895" y="7095608"/>
            <a:ext cx="603600" cy="594900"/>
          </a:xfrm>
          <a:prstGeom prst="rect">
            <a:avLst/>
          </a:prstGeom>
        </p:spPr>
        <p:txBody>
          <a:bodyPr anchorCtr="0" anchor="ctr" bIns="113100" lIns="113100" rIns="113100" tIns="1131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507044" y="3120973"/>
            <a:ext cx="9044400" cy="1530600"/>
          </a:xfrm>
          <a:prstGeom prst="rect">
            <a:avLst/>
          </a:prstGeom>
        </p:spPr>
        <p:txBody>
          <a:bodyPr anchorCtr="0" anchor="ctr" bIns="113100" lIns="113100" rIns="113100" tIns="113100"/>
          <a:lstStyle>
            <a:lvl1pPr lvl="0">
              <a:spcBef>
                <a:spcPts val="0"/>
              </a:spcBef>
              <a:buSzPct val="100000"/>
              <a:defRPr sz="5200"/>
            </a:lvl1pPr>
            <a:lvl2pPr lvl="1">
              <a:spcBef>
                <a:spcPts val="0"/>
              </a:spcBef>
              <a:buSzPct val="100000"/>
              <a:defRPr sz="5200"/>
            </a:lvl2pPr>
            <a:lvl3pPr lvl="2">
              <a:spcBef>
                <a:spcPts val="0"/>
              </a:spcBef>
              <a:buSzPct val="100000"/>
              <a:defRPr sz="5200"/>
            </a:lvl3pPr>
            <a:lvl4pPr lvl="3">
              <a:spcBef>
                <a:spcPts val="0"/>
              </a:spcBef>
              <a:buSzPct val="100000"/>
              <a:defRPr sz="5200"/>
            </a:lvl4pPr>
            <a:lvl5pPr lvl="4">
              <a:spcBef>
                <a:spcPts val="0"/>
              </a:spcBef>
              <a:buSzPct val="100000"/>
              <a:defRPr sz="5200"/>
            </a:lvl5pPr>
            <a:lvl6pPr lvl="5">
              <a:spcBef>
                <a:spcPts val="0"/>
              </a:spcBef>
              <a:buSzPct val="100000"/>
              <a:defRPr sz="5200"/>
            </a:lvl6pPr>
            <a:lvl7pPr lvl="6">
              <a:spcBef>
                <a:spcPts val="0"/>
              </a:spcBef>
              <a:buSzPct val="100000"/>
              <a:defRPr sz="5200"/>
            </a:lvl7pPr>
            <a:lvl8pPr lvl="7">
              <a:spcBef>
                <a:spcPts val="0"/>
              </a:spcBef>
              <a:buSzPct val="100000"/>
              <a:defRPr sz="5200"/>
            </a:lvl8pPr>
            <a:lvl9pPr lvl="8">
              <a:spcBef>
                <a:spcPts val="0"/>
              </a:spcBef>
              <a:buSzPct val="100000"/>
              <a:defRPr sz="5200"/>
            </a:lvl9pPr>
          </a:lstStyle>
          <a:p/>
        </p:txBody>
      </p:sp>
      <p:sp>
        <p:nvSpPr>
          <p:cNvPr id="17" name="Shape 17"/>
          <p:cNvSpPr txBox="1"/>
          <p:nvPr>
            <p:ph idx="12" type="sldNum"/>
          </p:nvPr>
        </p:nvSpPr>
        <p:spPr>
          <a:xfrm>
            <a:off x="9375895" y="7095608"/>
            <a:ext cx="603600" cy="594900"/>
          </a:xfrm>
          <a:prstGeom prst="rect">
            <a:avLst/>
          </a:prstGeom>
        </p:spPr>
        <p:txBody>
          <a:bodyPr anchorCtr="0" anchor="ctr" bIns="113100" lIns="113100" rIns="113100" tIns="113100">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2547600"/>
            <a:ext cx="10058400" cy="5224800"/>
          </a:xfrm>
          <a:prstGeom prst="rect">
            <a:avLst/>
          </a:prstGeom>
          <a:solidFill>
            <a:schemeClr val="accent4"/>
          </a:solidFill>
          <a:ln>
            <a:noFill/>
          </a:ln>
        </p:spPr>
        <p:txBody>
          <a:bodyPr anchorCtr="0" anchor="ctr" bIns="113100" lIns="113100" rIns="113100" tIns="113100">
            <a:noAutofit/>
          </a:bodyPr>
          <a:lstStyle/>
          <a:p>
            <a:pPr lvl="0">
              <a:spcBef>
                <a:spcPts val="0"/>
              </a:spcBef>
              <a:buNone/>
            </a:pPr>
            <a:r>
              <a:t/>
            </a:r>
            <a:endParaRPr/>
          </a:p>
        </p:txBody>
      </p:sp>
      <p:sp>
        <p:nvSpPr>
          <p:cNvPr id="20" name="Shape 20"/>
          <p:cNvSpPr/>
          <p:nvPr/>
        </p:nvSpPr>
        <p:spPr>
          <a:xfrm>
            <a:off x="0" y="2547733"/>
            <a:ext cx="10058400" cy="16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13100" lIns="113100" rIns="113100" tIns="113100">
            <a:noAutofit/>
          </a:bodyPr>
          <a:lstStyle/>
          <a:p>
            <a:pPr lvl="0">
              <a:spcBef>
                <a:spcPts val="0"/>
              </a:spcBef>
              <a:buNone/>
            </a:pPr>
            <a:r>
              <a:t/>
            </a:r>
            <a:endParaRPr/>
          </a:p>
        </p:txBody>
      </p:sp>
      <p:sp>
        <p:nvSpPr>
          <p:cNvPr id="21" name="Shape 21"/>
          <p:cNvSpPr txBox="1"/>
          <p:nvPr>
            <p:ph type="title"/>
          </p:nvPr>
        </p:nvSpPr>
        <p:spPr>
          <a:xfrm>
            <a:off x="519090" y="1116295"/>
            <a:ext cx="9044400" cy="1160099"/>
          </a:xfrm>
          <a:prstGeom prst="rect">
            <a:avLst/>
          </a:prstGeom>
        </p:spPr>
        <p:txBody>
          <a:bodyPr anchorCtr="0" anchor="b" bIns="113100" lIns="113100" rIns="113100" tIns="1131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519090" y="2899935"/>
            <a:ext cx="9044400" cy="4095300"/>
          </a:xfrm>
          <a:prstGeom prst="rect">
            <a:avLst/>
          </a:prstGeom>
        </p:spPr>
        <p:txBody>
          <a:bodyPr anchorCtr="0" anchor="t" bIns="113100" lIns="113100" rIns="113100" tIns="1131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9375895" y="7095608"/>
            <a:ext cx="603600" cy="594900"/>
          </a:xfrm>
          <a:prstGeom prst="rect">
            <a:avLst/>
          </a:prstGeom>
        </p:spPr>
        <p:txBody>
          <a:bodyPr anchorCtr="0" anchor="ctr" bIns="113100" lIns="113100" rIns="113100" tIns="1131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2547600"/>
            <a:ext cx="10058400" cy="5224800"/>
          </a:xfrm>
          <a:prstGeom prst="rect">
            <a:avLst/>
          </a:prstGeom>
          <a:solidFill>
            <a:schemeClr val="accent4"/>
          </a:solidFill>
          <a:ln>
            <a:noFill/>
          </a:ln>
        </p:spPr>
        <p:txBody>
          <a:bodyPr anchorCtr="0" anchor="ctr" bIns="113100" lIns="113100" rIns="113100" tIns="113100">
            <a:noAutofit/>
          </a:bodyPr>
          <a:lstStyle/>
          <a:p>
            <a:pPr lvl="0">
              <a:spcBef>
                <a:spcPts val="0"/>
              </a:spcBef>
              <a:buNone/>
            </a:pPr>
            <a:r>
              <a:t/>
            </a:r>
            <a:endParaRPr/>
          </a:p>
        </p:txBody>
      </p:sp>
      <p:sp>
        <p:nvSpPr>
          <p:cNvPr id="26" name="Shape 26"/>
          <p:cNvSpPr/>
          <p:nvPr/>
        </p:nvSpPr>
        <p:spPr>
          <a:xfrm>
            <a:off x="0" y="2547733"/>
            <a:ext cx="10058400" cy="16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13100" lIns="113100" rIns="113100" tIns="113100">
            <a:noAutofit/>
          </a:bodyPr>
          <a:lstStyle/>
          <a:p>
            <a:pPr lvl="0">
              <a:spcBef>
                <a:spcPts val="0"/>
              </a:spcBef>
              <a:buNone/>
            </a:pPr>
            <a:r>
              <a:t/>
            </a:r>
            <a:endParaRPr/>
          </a:p>
        </p:txBody>
      </p:sp>
      <p:sp>
        <p:nvSpPr>
          <p:cNvPr id="27" name="Shape 27"/>
          <p:cNvSpPr txBox="1"/>
          <p:nvPr>
            <p:ph type="title"/>
          </p:nvPr>
        </p:nvSpPr>
        <p:spPr>
          <a:xfrm>
            <a:off x="519090" y="1116295"/>
            <a:ext cx="9044400" cy="1160099"/>
          </a:xfrm>
          <a:prstGeom prst="rect">
            <a:avLst/>
          </a:prstGeom>
        </p:spPr>
        <p:txBody>
          <a:bodyPr anchorCtr="0" anchor="b" bIns="113100" lIns="113100" rIns="113100" tIns="1131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519090" y="2899936"/>
            <a:ext cx="4399800" cy="4095300"/>
          </a:xfrm>
          <a:prstGeom prst="rect">
            <a:avLst/>
          </a:prstGeom>
        </p:spPr>
        <p:txBody>
          <a:bodyPr anchorCtr="0" anchor="t" bIns="113100" lIns="113100" rIns="113100" tIns="113100"/>
          <a:lstStyle>
            <a:lvl1pPr lvl="0">
              <a:spcBef>
                <a:spcPts val="0"/>
              </a:spcBef>
              <a:buSzPct val="100000"/>
              <a:defRPr sz="1700"/>
            </a:lvl1pPr>
            <a:lvl2pPr lvl="1">
              <a:spcBef>
                <a:spcPts val="0"/>
              </a:spcBef>
              <a:buSzPct val="100000"/>
              <a:defRPr sz="1500"/>
            </a:lvl2pPr>
            <a:lvl3pPr lvl="2">
              <a:spcBef>
                <a:spcPts val="0"/>
              </a:spcBef>
              <a:buSzPct val="100000"/>
              <a:defRPr sz="1500"/>
            </a:lvl3pPr>
            <a:lvl4pPr lvl="3">
              <a:spcBef>
                <a:spcPts val="0"/>
              </a:spcBef>
              <a:buSzPct val="100000"/>
              <a:defRPr sz="1500"/>
            </a:lvl4pPr>
            <a:lvl5pPr lvl="4">
              <a:spcBef>
                <a:spcPts val="0"/>
              </a:spcBef>
              <a:buSzPct val="100000"/>
              <a:defRPr sz="1500"/>
            </a:lvl5pPr>
            <a:lvl6pPr lvl="5">
              <a:spcBef>
                <a:spcPts val="0"/>
              </a:spcBef>
              <a:buSzPct val="100000"/>
              <a:defRPr sz="1500"/>
            </a:lvl6pPr>
            <a:lvl7pPr lvl="6">
              <a:spcBef>
                <a:spcPts val="0"/>
              </a:spcBef>
              <a:buSzPct val="100000"/>
              <a:defRPr sz="1500"/>
            </a:lvl7pPr>
            <a:lvl8pPr lvl="7">
              <a:spcBef>
                <a:spcPts val="0"/>
              </a:spcBef>
              <a:buSzPct val="100000"/>
              <a:defRPr sz="1500"/>
            </a:lvl8pPr>
            <a:lvl9pPr lvl="8">
              <a:spcBef>
                <a:spcPts val="0"/>
              </a:spcBef>
              <a:buSzPct val="100000"/>
              <a:defRPr sz="1500"/>
            </a:lvl9pPr>
          </a:lstStyle>
          <a:p/>
        </p:txBody>
      </p:sp>
      <p:sp>
        <p:nvSpPr>
          <p:cNvPr id="29" name="Shape 29"/>
          <p:cNvSpPr txBox="1"/>
          <p:nvPr>
            <p:ph idx="2" type="body"/>
          </p:nvPr>
        </p:nvSpPr>
        <p:spPr>
          <a:xfrm>
            <a:off x="5163675" y="2899936"/>
            <a:ext cx="4399800" cy="4095300"/>
          </a:xfrm>
          <a:prstGeom prst="rect">
            <a:avLst/>
          </a:prstGeom>
        </p:spPr>
        <p:txBody>
          <a:bodyPr anchorCtr="0" anchor="t" bIns="113100" lIns="113100" rIns="113100" tIns="113100"/>
          <a:lstStyle>
            <a:lvl1pPr lvl="0">
              <a:spcBef>
                <a:spcPts val="0"/>
              </a:spcBef>
              <a:buSzPct val="100000"/>
              <a:defRPr sz="1700"/>
            </a:lvl1pPr>
            <a:lvl2pPr lvl="1">
              <a:spcBef>
                <a:spcPts val="0"/>
              </a:spcBef>
              <a:buSzPct val="100000"/>
              <a:defRPr sz="1500"/>
            </a:lvl2pPr>
            <a:lvl3pPr lvl="2">
              <a:spcBef>
                <a:spcPts val="0"/>
              </a:spcBef>
              <a:buSzPct val="100000"/>
              <a:defRPr sz="1500"/>
            </a:lvl3pPr>
            <a:lvl4pPr lvl="3">
              <a:spcBef>
                <a:spcPts val="0"/>
              </a:spcBef>
              <a:buSzPct val="100000"/>
              <a:defRPr sz="1500"/>
            </a:lvl4pPr>
            <a:lvl5pPr lvl="4">
              <a:spcBef>
                <a:spcPts val="0"/>
              </a:spcBef>
              <a:buSzPct val="100000"/>
              <a:defRPr sz="1500"/>
            </a:lvl5pPr>
            <a:lvl6pPr lvl="5">
              <a:spcBef>
                <a:spcPts val="0"/>
              </a:spcBef>
              <a:buSzPct val="100000"/>
              <a:defRPr sz="1500"/>
            </a:lvl6pPr>
            <a:lvl7pPr lvl="6">
              <a:spcBef>
                <a:spcPts val="0"/>
              </a:spcBef>
              <a:buSzPct val="100000"/>
              <a:defRPr sz="1500"/>
            </a:lvl7pPr>
            <a:lvl8pPr lvl="7">
              <a:spcBef>
                <a:spcPts val="0"/>
              </a:spcBef>
              <a:buSzPct val="100000"/>
              <a:defRPr sz="1500"/>
            </a:lvl8pPr>
            <a:lvl9pPr lvl="8">
              <a:spcBef>
                <a:spcPts val="0"/>
              </a:spcBef>
              <a:buSzPct val="100000"/>
              <a:defRPr sz="1500"/>
            </a:lvl9pPr>
          </a:lstStyle>
          <a:p/>
        </p:txBody>
      </p:sp>
      <p:sp>
        <p:nvSpPr>
          <p:cNvPr id="30" name="Shape 30"/>
          <p:cNvSpPr txBox="1"/>
          <p:nvPr>
            <p:ph idx="12" type="sldNum"/>
          </p:nvPr>
        </p:nvSpPr>
        <p:spPr>
          <a:xfrm>
            <a:off x="9375895" y="7095608"/>
            <a:ext cx="603600" cy="594900"/>
          </a:xfrm>
          <a:prstGeom prst="rect">
            <a:avLst/>
          </a:prstGeom>
        </p:spPr>
        <p:txBody>
          <a:bodyPr anchorCtr="0" anchor="ctr" bIns="113100" lIns="113100" rIns="113100" tIns="1131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991800"/>
            <a:ext cx="10058400" cy="6780600"/>
          </a:xfrm>
          <a:prstGeom prst="rect">
            <a:avLst/>
          </a:prstGeom>
          <a:solidFill>
            <a:schemeClr val="accent4"/>
          </a:solidFill>
          <a:ln>
            <a:noFill/>
          </a:ln>
        </p:spPr>
        <p:txBody>
          <a:bodyPr anchorCtr="0" anchor="ctr" bIns="113100" lIns="113100" rIns="113100" tIns="113100">
            <a:noAutofit/>
          </a:bodyPr>
          <a:lstStyle/>
          <a:p>
            <a:pPr lvl="0">
              <a:spcBef>
                <a:spcPts val="0"/>
              </a:spcBef>
              <a:buNone/>
            </a:pPr>
            <a:r>
              <a:t/>
            </a:r>
            <a:endParaRPr/>
          </a:p>
        </p:txBody>
      </p:sp>
      <p:sp>
        <p:nvSpPr>
          <p:cNvPr id="33" name="Shape 33"/>
          <p:cNvSpPr/>
          <p:nvPr/>
        </p:nvSpPr>
        <p:spPr>
          <a:xfrm>
            <a:off x="0" y="991817"/>
            <a:ext cx="10058400" cy="16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13100" lIns="113100" rIns="113100" tIns="113100">
            <a:noAutofit/>
          </a:bodyPr>
          <a:lstStyle/>
          <a:p>
            <a:pPr lvl="0">
              <a:spcBef>
                <a:spcPts val="0"/>
              </a:spcBef>
              <a:buNone/>
            </a:pPr>
            <a:r>
              <a:t/>
            </a:r>
            <a:endParaRPr/>
          </a:p>
        </p:txBody>
      </p:sp>
      <p:sp>
        <p:nvSpPr>
          <p:cNvPr id="34" name="Shape 34"/>
          <p:cNvSpPr txBox="1"/>
          <p:nvPr>
            <p:ph type="title"/>
          </p:nvPr>
        </p:nvSpPr>
        <p:spPr>
          <a:xfrm>
            <a:off x="108075" y="24706"/>
            <a:ext cx="9709200" cy="910800"/>
          </a:xfrm>
          <a:prstGeom prst="rect">
            <a:avLst/>
          </a:prstGeom>
        </p:spPr>
        <p:txBody>
          <a:bodyPr anchorCtr="0" anchor="ctr" bIns="113100" lIns="113100" rIns="113100" tIns="11310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p:txBody>
      </p:sp>
      <p:sp>
        <p:nvSpPr>
          <p:cNvPr id="35" name="Shape 35"/>
          <p:cNvSpPr txBox="1"/>
          <p:nvPr>
            <p:ph idx="12" type="sldNum"/>
          </p:nvPr>
        </p:nvSpPr>
        <p:spPr>
          <a:xfrm>
            <a:off x="9375895" y="7095608"/>
            <a:ext cx="603600" cy="594900"/>
          </a:xfrm>
          <a:prstGeom prst="rect">
            <a:avLst/>
          </a:prstGeom>
        </p:spPr>
        <p:txBody>
          <a:bodyPr anchorCtr="0" anchor="ctr" bIns="113100" lIns="113100" rIns="113100" tIns="1131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604260" y="37"/>
            <a:ext cx="6454200" cy="7772400"/>
          </a:xfrm>
          <a:prstGeom prst="rect">
            <a:avLst/>
          </a:prstGeom>
          <a:solidFill>
            <a:schemeClr val="accent4"/>
          </a:solidFill>
          <a:ln>
            <a:noFill/>
          </a:ln>
        </p:spPr>
        <p:txBody>
          <a:bodyPr anchorCtr="0" anchor="ctr" bIns="113100" lIns="113100" rIns="113100" tIns="113100">
            <a:noAutofit/>
          </a:bodyPr>
          <a:lstStyle/>
          <a:p>
            <a:pPr lvl="0">
              <a:spcBef>
                <a:spcPts val="0"/>
              </a:spcBef>
              <a:buNone/>
            </a:pPr>
            <a:r>
              <a:t/>
            </a:r>
            <a:endParaRPr/>
          </a:p>
        </p:txBody>
      </p:sp>
      <p:sp>
        <p:nvSpPr>
          <p:cNvPr id="38" name="Shape 38"/>
          <p:cNvSpPr/>
          <p:nvPr/>
        </p:nvSpPr>
        <p:spPr>
          <a:xfrm rot="-5400000">
            <a:off x="-222240" y="3826500"/>
            <a:ext cx="7772400" cy="1194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13100" lIns="113100" rIns="113100" tIns="113100">
            <a:noAutofit/>
          </a:bodyPr>
          <a:lstStyle/>
          <a:p>
            <a:pPr lvl="0">
              <a:spcBef>
                <a:spcPts val="0"/>
              </a:spcBef>
              <a:buNone/>
            </a:pPr>
            <a:r>
              <a:t/>
            </a:r>
            <a:endParaRPr/>
          </a:p>
        </p:txBody>
      </p:sp>
      <p:sp>
        <p:nvSpPr>
          <p:cNvPr id="39" name="Shape 39"/>
          <p:cNvSpPr txBox="1"/>
          <p:nvPr>
            <p:ph type="title"/>
          </p:nvPr>
        </p:nvSpPr>
        <p:spPr>
          <a:xfrm>
            <a:off x="248685" y="540675"/>
            <a:ext cx="3088800" cy="1440600"/>
          </a:xfrm>
          <a:prstGeom prst="rect">
            <a:avLst/>
          </a:prstGeom>
        </p:spPr>
        <p:txBody>
          <a:bodyPr anchorCtr="0" anchor="b" bIns="113100" lIns="113100" rIns="113100" tIns="11310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40" name="Shape 40"/>
          <p:cNvSpPr txBox="1"/>
          <p:nvPr>
            <p:ph idx="1" type="body"/>
          </p:nvPr>
        </p:nvSpPr>
        <p:spPr>
          <a:xfrm>
            <a:off x="248682" y="2214986"/>
            <a:ext cx="3088800" cy="4780500"/>
          </a:xfrm>
          <a:prstGeom prst="rect">
            <a:avLst/>
          </a:prstGeom>
        </p:spPr>
        <p:txBody>
          <a:bodyPr anchorCtr="0" anchor="t" bIns="113100" lIns="113100" rIns="113100" tIns="113100"/>
          <a:lstStyle>
            <a:lvl1pPr lvl="0">
              <a:spcBef>
                <a:spcPts val="0"/>
              </a:spcBef>
              <a:buClr>
                <a:schemeClr val="lt1"/>
              </a:buClr>
              <a:buSzPct val="100000"/>
              <a:defRPr sz="1500">
                <a:solidFill>
                  <a:schemeClr val="lt1"/>
                </a:solidFill>
              </a:defRPr>
            </a:lvl1pPr>
            <a:lvl2pPr lvl="1">
              <a:spcBef>
                <a:spcPts val="0"/>
              </a:spcBef>
              <a:buClr>
                <a:schemeClr val="lt1"/>
              </a:buClr>
              <a:buSzPct val="100000"/>
              <a:defRPr sz="1500">
                <a:solidFill>
                  <a:schemeClr val="lt1"/>
                </a:solidFill>
              </a:defRPr>
            </a:lvl2pPr>
            <a:lvl3pPr lvl="2">
              <a:spcBef>
                <a:spcPts val="0"/>
              </a:spcBef>
              <a:buClr>
                <a:schemeClr val="lt1"/>
              </a:buClr>
              <a:buSzPct val="100000"/>
              <a:defRPr sz="1500">
                <a:solidFill>
                  <a:schemeClr val="lt1"/>
                </a:solidFill>
              </a:defRPr>
            </a:lvl3pPr>
            <a:lvl4pPr lvl="3">
              <a:spcBef>
                <a:spcPts val="0"/>
              </a:spcBef>
              <a:buClr>
                <a:schemeClr val="lt1"/>
              </a:buClr>
              <a:buSzPct val="100000"/>
              <a:defRPr sz="1500">
                <a:solidFill>
                  <a:schemeClr val="lt1"/>
                </a:solidFill>
              </a:defRPr>
            </a:lvl4pPr>
            <a:lvl5pPr lvl="4">
              <a:spcBef>
                <a:spcPts val="0"/>
              </a:spcBef>
              <a:buClr>
                <a:schemeClr val="lt1"/>
              </a:buClr>
              <a:buSzPct val="100000"/>
              <a:defRPr sz="1500">
                <a:solidFill>
                  <a:schemeClr val="lt1"/>
                </a:solidFill>
              </a:defRPr>
            </a:lvl5pPr>
            <a:lvl6pPr lvl="5">
              <a:spcBef>
                <a:spcPts val="0"/>
              </a:spcBef>
              <a:buClr>
                <a:schemeClr val="lt1"/>
              </a:buClr>
              <a:buSzPct val="100000"/>
              <a:defRPr sz="1500">
                <a:solidFill>
                  <a:schemeClr val="lt1"/>
                </a:solidFill>
              </a:defRPr>
            </a:lvl6pPr>
            <a:lvl7pPr lvl="6">
              <a:spcBef>
                <a:spcPts val="0"/>
              </a:spcBef>
              <a:buClr>
                <a:schemeClr val="lt1"/>
              </a:buClr>
              <a:buSzPct val="100000"/>
              <a:defRPr sz="1500">
                <a:solidFill>
                  <a:schemeClr val="lt1"/>
                </a:solidFill>
              </a:defRPr>
            </a:lvl7pPr>
            <a:lvl8pPr lvl="7">
              <a:spcBef>
                <a:spcPts val="0"/>
              </a:spcBef>
              <a:buClr>
                <a:schemeClr val="lt1"/>
              </a:buClr>
              <a:buSzPct val="100000"/>
              <a:defRPr sz="1500">
                <a:solidFill>
                  <a:schemeClr val="lt1"/>
                </a:solidFill>
              </a:defRPr>
            </a:lvl8pPr>
            <a:lvl9pPr lvl="8">
              <a:spcBef>
                <a:spcPts val="0"/>
              </a:spcBef>
              <a:buClr>
                <a:schemeClr val="lt1"/>
              </a:buClr>
              <a:buSzPct val="100000"/>
              <a:defRPr sz="1500">
                <a:solidFill>
                  <a:schemeClr val="lt1"/>
                </a:solidFill>
              </a:defRPr>
            </a:lvl9pPr>
          </a:lstStyle>
          <a:p/>
        </p:txBody>
      </p:sp>
      <p:sp>
        <p:nvSpPr>
          <p:cNvPr id="41" name="Shape 41"/>
          <p:cNvSpPr txBox="1"/>
          <p:nvPr>
            <p:ph idx="12" type="sldNum"/>
          </p:nvPr>
        </p:nvSpPr>
        <p:spPr>
          <a:xfrm>
            <a:off x="9375895" y="7095608"/>
            <a:ext cx="603600" cy="594900"/>
          </a:xfrm>
          <a:prstGeom prst="rect">
            <a:avLst/>
          </a:prstGeom>
        </p:spPr>
        <p:txBody>
          <a:bodyPr anchorCtr="0" anchor="ctr" bIns="113100" lIns="113100" rIns="113100" tIns="1131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539275" y="737800"/>
            <a:ext cx="6849900" cy="6181800"/>
          </a:xfrm>
          <a:prstGeom prst="rect">
            <a:avLst/>
          </a:prstGeom>
        </p:spPr>
        <p:txBody>
          <a:bodyPr anchorCtr="0" anchor="ctr" bIns="113100" lIns="113100" rIns="113100" tIns="113100"/>
          <a:lstStyle>
            <a:lvl1pPr lvl="0">
              <a:spcBef>
                <a:spcPts val="0"/>
              </a:spcBef>
              <a:buSzPct val="100000"/>
              <a:defRPr sz="7400"/>
            </a:lvl1pPr>
            <a:lvl2pPr lvl="1">
              <a:spcBef>
                <a:spcPts val="0"/>
              </a:spcBef>
              <a:buSzPct val="100000"/>
              <a:defRPr sz="7400"/>
            </a:lvl2pPr>
            <a:lvl3pPr lvl="2">
              <a:spcBef>
                <a:spcPts val="0"/>
              </a:spcBef>
              <a:buSzPct val="100000"/>
              <a:defRPr sz="7400"/>
            </a:lvl3pPr>
            <a:lvl4pPr lvl="3">
              <a:spcBef>
                <a:spcPts val="0"/>
              </a:spcBef>
              <a:buSzPct val="100000"/>
              <a:defRPr sz="7400"/>
            </a:lvl4pPr>
            <a:lvl5pPr lvl="4">
              <a:spcBef>
                <a:spcPts val="0"/>
              </a:spcBef>
              <a:buSzPct val="100000"/>
              <a:defRPr sz="7400"/>
            </a:lvl5pPr>
            <a:lvl6pPr lvl="5">
              <a:spcBef>
                <a:spcPts val="0"/>
              </a:spcBef>
              <a:buSzPct val="100000"/>
              <a:defRPr sz="7400"/>
            </a:lvl6pPr>
            <a:lvl7pPr lvl="6">
              <a:spcBef>
                <a:spcPts val="0"/>
              </a:spcBef>
              <a:buSzPct val="100000"/>
              <a:defRPr sz="7400"/>
            </a:lvl7pPr>
            <a:lvl8pPr lvl="7">
              <a:spcBef>
                <a:spcPts val="0"/>
              </a:spcBef>
              <a:buSzPct val="100000"/>
              <a:defRPr sz="7400"/>
            </a:lvl8pPr>
            <a:lvl9pPr lvl="8">
              <a:spcBef>
                <a:spcPts val="0"/>
              </a:spcBef>
              <a:buSzPct val="100000"/>
              <a:defRPr sz="7400"/>
            </a:lvl9pPr>
          </a:lstStyle>
          <a:p/>
        </p:txBody>
      </p:sp>
      <p:sp>
        <p:nvSpPr>
          <p:cNvPr id="44" name="Shape 44"/>
          <p:cNvSpPr txBox="1"/>
          <p:nvPr>
            <p:ph idx="12" type="sldNum"/>
          </p:nvPr>
        </p:nvSpPr>
        <p:spPr>
          <a:xfrm>
            <a:off x="9375895" y="7095608"/>
            <a:ext cx="603600" cy="594900"/>
          </a:xfrm>
          <a:prstGeom prst="rect">
            <a:avLst/>
          </a:prstGeom>
        </p:spPr>
        <p:txBody>
          <a:bodyPr anchorCtr="0" anchor="ctr" bIns="113100" lIns="113100" rIns="113100" tIns="113100">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5029200" cy="7772400"/>
          </a:xfrm>
          <a:prstGeom prst="rect">
            <a:avLst/>
          </a:prstGeom>
          <a:solidFill>
            <a:schemeClr val="accent4"/>
          </a:solidFill>
          <a:ln>
            <a:noFill/>
          </a:ln>
        </p:spPr>
        <p:txBody>
          <a:bodyPr anchorCtr="0" anchor="ctr" bIns="113100" lIns="113100" rIns="113100" tIns="113100">
            <a:noAutofit/>
          </a:bodyPr>
          <a:lstStyle/>
          <a:p>
            <a:pPr lvl="0">
              <a:spcBef>
                <a:spcPts val="0"/>
              </a:spcBef>
              <a:buNone/>
            </a:pPr>
            <a:r>
              <a:t/>
            </a:r>
            <a:endParaRPr/>
          </a:p>
        </p:txBody>
      </p:sp>
      <p:sp>
        <p:nvSpPr>
          <p:cNvPr id="47" name="Shape 47"/>
          <p:cNvSpPr/>
          <p:nvPr/>
        </p:nvSpPr>
        <p:spPr>
          <a:xfrm rot="5400000">
            <a:off x="1083942" y="3826956"/>
            <a:ext cx="7771500" cy="1194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13100" lIns="113100" rIns="113100" tIns="113100">
            <a:noAutofit/>
          </a:bodyPr>
          <a:lstStyle/>
          <a:p>
            <a:pPr lvl="0">
              <a:spcBef>
                <a:spcPts val="0"/>
              </a:spcBef>
              <a:buNone/>
            </a:pPr>
            <a:r>
              <a:t/>
            </a:r>
            <a:endParaRPr/>
          </a:p>
        </p:txBody>
      </p:sp>
      <p:sp>
        <p:nvSpPr>
          <p:cNvPr id="48" name="Shape 48"/>
          <p:cNvSpPr txBox="1"/>
          <p:nvPr>
            <p:ph type="title"/>
          </p:nvPr>
        </p:nvSpPr>
        <p:spPr>
          <a:xfrm>
            <a:off x="292050" y="1863464"/>
            <a:ext cx="4449600" cy="2239800"/>
          </a:xfrm>
          <a:prstGeom prst="rect">
            <a:avLst/>
          </a:prstGeom>
        </p:spPr>
        <p:txBody>
          <a:bodyPr anchorCtr="0" anchor="b" bIns="113100" lIns="113100" rIns="113100" tIns="113100"/>
          <a:lstStyle>
            <a:lvl1pPr lvl="0" algn="ctr">
              <a:spcBef>
                <a:spcPts val="0"/>
              </a:spcBef>
              <a:buClr>
                <a:schemeClr val="dk2"/>
              </a:buClr>
              <a:buSzPct val="100000"/>
              <a:defRPr sz="5200">
                <a:solidFill>
                  <a:schemeClr val="dk2"/>
                </a:solidFill>
              </a:defRPr>
            </a:lvl1pPr>
            <a:lvl2pPr lvl="1" algn="ctr">
              <a:spcBef>
                <a:spcPts val="0"/>
              </a:spcBef>
              <a:buClr>
                <a:schemeClr val="dk2"/>
              </a:buClr>
              <a:buSzPct val="100000"/>
              <a:defRPr sz="5200">
                <a:solidFill>
                  <a:schemeClr val="dk2"/>
                </a:solidFill>
              </a:defRPr>
            </a:lvl2pPr>
            <a:lvl3pPr lvl="2" algn="ctr">
              <a:spcBef>
                <a:spcPts val="0"/>
              </a:spcBef>
              <a:buClr>
                <a:schemeClr val="dk2"/>
              </a:buClr>
              <a:buSzPct val="100000"/>
              <a:defRPr sz="5200">
                <a:solidFill>
                  <a:schemeClr val="dk2"/>
                </a:solidFill>
              </a:defRPr>
            </a:lvl3pPr>
            <a:lvl4pPr lvl="3" algn="ctr">
              <a:spcBef>
                <a:spcPts val="0"/>
              </a:spcBef>
              <a:buClr>
                <a:schemeClr val="dk2"/>
              </a:buClr>
              <a:buSzPct val="100000"/>
              <a:defRPr sz="5200">
                <a:solidFill>
                  <a:schemeClr val="dk2"/>
                </a:solidFill>
              </a:defRPr>
            </a:lvl4pPr>
            <a:lvl5pPr lvl="4" algn="ctr">
              <a:spcBef>
                <a:spcPts val="0"/>
              </a:spcBef>
              <a:buClr>
                <a:schemeClr val="dk2"/>
              </a:buClr>
              <a:buSzPct val="100000"/>
              <a:defRPr sz="5200">
                <a:solidFill>
                  <a:schemeClr val="dk2"/>
                </a:solidFill>
              </a:defRPr>
            </a:lvl5pPr>
            <a:lvl6pPr lvl="5" algn="ctr">
              <a:spcBef>
                <a:spcPts val="0"/>
              </a:spcBef>
              <a:buClr>
                <a:schemeClr val="dk2"/>
              </a:buClr>
              <a:buSzPct val="100000"/>
              <a:defRPr sz="5200">
                <a:solidFill>
                  <a:schemeClr val="dk2"/>
                </a:solidFill>
              </a:defRPr>
            </a:lvl6pPr>
            <a:lvl7pPr lvl="6" algn="ctr">
              <a:spcBef>
                <a:spcPts val="0"/>
              </a:spcBef>
              <a:buClr>
                <a:schemeClr val="dk2"/>
              </a:buClr>
              <a:buSzPct val="100000"/>
              <a:defRPr sz="5200">
                <a:solidFill>
                  <a:schemeClr val="dk2"/>
                </a:solidFill>
              </a:defRPr>
            </a:lvl7pPr>
            <a:lvl8pPr lvl="7" algn="ctr">
              <a:spcBef>
                <a:spcPts val="0"/>
              </a:spcBef>
              <a:buClr>
                <a:schemeClr val="dk2"/>
              </a:buClr>
              <a:buSzPct val="100000"/>
              <a:defRPr sz="5200">
                <a:solidFill>
                  <a:schemeClr val="dk2"/>
                </a:solidFill>
              </a:defRPr>
            </a:lvl8pPr>
            <a:lvl9pPr lvl="8" algn="ctr">
              <a:spcBef>
                <a:spcPts val="0"/>
              </a:spcBef>
              <a:buClr>
                <a:schemeClr val="dk2"/>
              </a:buClr>
              <a:buSzPct val="100000"/>
              <a:defRPr sz="5200">
                <a:solidFill>
                  <a:schemeClr val="dk2"/>
                </a:solidFill>
              </a:defRPr>
            </a:lvl9pPr>
          </a:lstStyle>
          <a:p/>
        </p:txBody>
      </p:sp>
      <p:sp>
        <p:nvSpPr>
          <p:cNvPr id="49" name="Shape 49"/>
          <p:cNvSpPr txBox="1"/>
          <p:nvPr>
            <p:ph idx="1" type="subTitle"/>
          </p:nvPr>
        </p:nvSpPr>
        <p:spPr>
          <a:xfrm>
            <a:off x="292050" y="4200083"/>
            <a:ext cx="4449600" cy="1866300"/>
          </a:xfrm>
          <a:prstGeom prst="rect">
            <a:avLst/>
          </a:prstGeom>
        </p:spPr>
        <p:txBody>
          <a:bodyPr anchorCtr="0" anchor="t" bIns="113100" lIns="113100" rIns="113100" tIns="113100"/>
          <a:lstStyle>
            <a:lvl1pPr lvl="0" algn="ctr">
              <a:lnSpc>
                <a:spcPct val="100000"/>
              </a:lnSpc>
              <a:spcBef>
                <a:spcPts val="0"/>
              </a:spcBef>
              <a:spcAft>
                <a:spcPts val="0"/>
              </a:spcAft>
              <a:buSzPct val="100000"/>
              <a:buNone/>
              <a:defRPr sz="2600"/>
            </a:lvl1pPr>
            <a:lvl2pPr lvl="1" algn="ctr">
              <a:lnSpc>
                <a:spcPct val="100000"/>
              </a:lnSpc>
              <a:spcBef>
                <a:spcPts val="0"/>
              </a:spcBef>
              <a:spcAft>
                <a:spcPts val="0"/>
              </a:spcAft>
              <a:buSzPct val="100000"/>
              <a:buNone/>
              <a:defRPr sz="2600"/>
            </a:lvl2pPr>
            <a:lvl3pPr lvl="2" algn="ctr">
              <a:lnSpc>
                <a:spcPct val="100000"/>
              </a:lnSpc>
              <a:spcBef>
                <a:spcPts val="0"/>
              </a:spcBef>
              <a:spcAft>
                <a:spcPts val="0"/>
              </a:spcAft>
              <a:buSzPct val="100000"/>
              <a:buNone/>
              <a:defRPr sz="2600"/>
            </a:lvl3pPr>
            <a:lvl4pPr lvl="3" algn="ctr">
              <a:lnSpc>
                <a:spcPct val="100000"/>
              </a:lnSpc>
              <a:spcBef>
                <a:spcPts val="0"/>
              </a:spcBef>
              <a:spcAft>
                <a:spcPts val="0"/>
              </a:spcAft>
              <a:buSzPct val="100000"/>
              <a:buNone/>
              <a:defRPr sz="2600"/>
            </a:lvl4pPr>
            <a:lvl5pPr lvl="4" algn="ctr">
              <a:lnSpc>
                <a:spcPct val="100000"/>
              </a:lnSpc>
              <a:spcBef>
                <a:spcPts val="0"/>
              </a:spcBef>
              <a:spcAft>
                <a:spcPts val="0"/>
              </a:spcAft>
              <a:buSzPct val="100000"/>
              <a:buNone/>
              <a:defRPr sz="2600"/>
            </a:lvl5pPr>
            <a:lvl6pPr lvl="5" algn="ctr">
              <a:lnSpc>
                <a:spcPct val="100000"/>
              </a:lnSpc>
              <a:spcBef>
                <a:spcPts val="0"/>
              </a:spcBef>
              <a:spcAft>
                <a:spcPts val="0"/>
              </a:spcAft>
              <a:buSzPct val="100000"/>
              <a:buNone/>
              <a:defRPr sz="2600"/>
            </a:lvl6pPr>
            <a:lvl7pPr lvl="6" algn="ctr">
              <a:lnSpc>
                <a:spcPct val="100000"/>
              </a:lnSpc>
              <a:spcBef>
                <a:spcPts val="0"/>
              </a:spcBef>
              <a:spcAft>
                <a:spcPts val="0"/>
              </a:spcAft>
              <a:buSzPct val="100000"/>
              <a:buNone/>
              <a:defRPr sz="2600"/>
            </a:lvl7pPr>
            <a:lvl8pPr lvl="7" algn="ctr">
              <a:lnSpc>
                <a:spcPct val="100000"/>
              </a:lnSpc>
              <a:spcBef>
                <a:spcPts val="0"/>
              </a:spcBef>
              <a:spcAft>
                <a:spcPts val="0"/>
              </a:spcAft>
              <a:buSzPct val="100000"/>
              <a:buNone/>
              <a:defRPr sz="2600"/>
            </a:lvl8pPr>
            <a:lvl9pPr lvl="8" algn="ctr">
              <a:lnSpc>
                <a:spcPct val="100000"/>
              </a:lnSpc>
              <a:spcBef>
                <a:spcPts val="0"/>
              </a:spcBef>
              <a:spcAft>
                <a:spcPts val="0"/>
              </a:spcAft>
              <a:buSzPct val="100000"/>
              <a:buNone/>
              <a:defRPr sz="2600"/>
            </a:lvl9pPr>
          </a:lstStyle>
          <a:p/>
        </p:txBody>
      </p:sp>
      <p:sp>
        <p:nvSpPr>
          <p:cNvPr id="50" name="Shape 50"/>
          <p:cNvSpPr txBox="1"/>
          <p:nvPr>
            <p:ph idx="2" type="body"/>
          </p:nvPr>
        </p:nvSpPr>
        <p:spPr>
          <a:xfrm>
            <a:off x="5433450" y="1094346"/>
            <a:ext cx="4220700" cy="5583600"/>
          </a:xfrm>
          <a:prstGeom prst="rect">
            <a:avLst/>
          </a:prstGeom>
        </p:spPr>
        <p:txBody>
          <a:bodyPr anchorCtr="0" anchor="ctr" bIns="113100" lIns="113100" rIns="113100" tIns="11310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9375895" y="7095608"/>
            <a:ext cx="603600" cy="594900"/>
          </a:xfrm>
          <a:prstGeom prst="rect">
            <a:avLst/>
          </a:prstGeom>
        </p:spPr>
        <p:txBody>
          <a:bodyPr anchorCtr="0" anchor="ctr" bIns="113100" lIns="113100" rIns="113100" tIns="113100">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126"/>
            <a:ext cx="10058400" cy="7095900"/>
          </a:xfrm>
          <a:prstGeom prst="rect">
            <a:avLst/>
          </a:prstGeom>
          <a:solidFill>
            <a:schemeClr val="accent4"/>
          </a:solidFill>
          <a:ln>
            <a:noFill/>
          </a:ln>
        </p:spPr>
        <p:txBody>
          <a:bodyPr anchorCtr="0" anchor="ctr" bIns="113100" lIns="113100" rIns="113100" tIns="113100">
            <a:noAutofit/>
          </a:bodyPr>
          <a:lstStyle/>
          <a:p>
            <a:pPr lvl="0">
              <a:spcBef>
                <a:spcPts val="0"/>
              </a:spcBef>
              <a:buNone/>
            </a:pPr>
            <a:r>
              <a:t/>
            </a:r>
            <a:endParaRPr/>
          </a:p>
        </p:txBody>
      </p:sp>
      <p:sp>
        <p:nvSpPr>
          <p:cNvPr id="54" name="Shape 54"/>
          <p:cNvSpPr/>
          <p:nvPr/>
        </p:nvSpPr>
        <p:spPr>
          <a:xfrm flipH="1" rot="10800000">
            <a:off x="0" y="6985524"/>
            <a:ext cx="10058400" cy="111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13100" lIns="113100" rIns="113100" tIns="113100">
            <a:noAutofit/>
          </a:bodyPr>
          <a:lstStyle/>
          <a:p>
            <a:pPr lvl="0">
              <a:spcBef>
                <a:spcPts val="0"/>
              </a:spcBef>
              <a:buNone/>
            </a:pPr>
            <a:r>
              <a:t/>
            </a:r>
            <a:endParaRPr/>
          </a:p>
        </p:txBody>
      </p:sp>
      <p:sp>
        <p:nvSpPr>
          <p:cNvPr id="55" name="Shape 55"/>
          <p:cNvSpPr txBox="1"/>
          <p:nvPr>
            <p:ph idx="1" type="body"/>
          </p:nvPr>
        </p:nvSpPr>
        <p:spPr>
          <a:xfrm>
            <a:off x="62865" y="7097424"/>
            <a:ext cx="9220200" cy="675000"/>
          </a:xfrm>
          <a:prstGeom prst="rect">
            <a:avLst/>
          </a:prstGeom>
        </p:spPr>
        <p:txBody>
          <a:bodyPr anchorCtr="0" anchor="ctr" bIns="113100" lIns="113100" rIns="113100" tIns="113100"/>
          <a:lstStyle>
            <a:lvl1pPr lvl="0">
              <a:lnSpc>
                <a:spcPct val="100000"/>
              </a:lnSpc>
              <a:spcBef>
                <a:spcPts val="0"/>
              </a:spcBef>
              <a:spcAft>
                <a:spcPts val="0"/>
              </a:spcAft>
              <a:buClr>
                <a:schemeClr val="lt1"/>
              </a:buClr>
              <a:buSzPct val="100000"/>
              <a:buNone/>
              <a:defRPr sz="1500">
                <a:solidFill>
                  <a:schemeClr val="lt1"/>
                </a:solidFill>
              </a:defRPr>
            </a:lvl1pPr>
          </a:lstStyle>
          <a:p/>
        </p:txBody>
      </p:sp>
      <p:sp>
        <p:nvSpPr>
          <p:cNvPr id="56" name="Shape 56"/>
          <p:cNvSpPr txBox="1"/>
          <p:nvPr>
            <p:ph idx="12" type="sldNum"/>
          </p:nvPr>
        </p:nvSpPr>
        <p:spPr>
          <a:xfrm>
            <a:off x="9375895" y="7095608"/>
            <a:ext cx="603600" cy="594900"/>
          </a:xfrm>
          <a:prstGeom prst="rect">
            <a:avLst/>
          </a:prstGeom>
        </p:spPr>
        <p:txBody>
          <a:bodyPr anchorCtr="0" anchor="ctr" bIns="113100" lIns="113100" rIns="113100" tIns="113100">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519090" y="1116295"/>
            <a:ext cx="9044400" cy="1160099"/>
          </a:xfrm>
          <a:prstGeom prst="rect">
            <a:avLst/>
          </a:prstGeom>
          <a:noFill/>
          <a:ln>
            <a:noFill/>
          </a:ln>
        </p:spPr>
        <p:txBody>
          <a:bodyPr anchorCtr="0" anchor="b" bIns="113100" lIns="113100" rIns="113100" tIns="113100"/>
          <a:lstStyle>
            <a:lvl1pPr lvl="0">
              <a:spcBef>
                <a:spcPts val="0"/>
              </a:spcBef>
              <a:buClr>
                <a:schemeClr val="lt1"/>
              </a:buClr>
              <a:buSzPct val="100000"/>
              <a:buFont typeface="Roboto"/>
              <a:buNone/>
              <a:defRPr sz="4000">
                <a:solidFill>
                  <a:schemeClr val="lt1"/>
                </a:solidFill>
                <a:latin typeface="Roboto"/>
                <a:ea typeface="Roboto"/>
                <a:cs typeface="Roboto"/>
                <a:sym typeface="Roboto"/>
              </a:defRPr>
            </a:lvl1pPr>
            <a:lvl2pPr lvl="1">
              <a:spcBef>
                <a:spcPts val="0"/>
              </a:spcBef>
              <a:buClr>
                <a:schemeClr val="lt1"/>
              </a:buClr>
              <a:buSzPct val="100000"/>
              <a:buFont typeface="Roboto"/>
              <a:buNone/>
              <a:defRPr sz="4000">
                <a:solidFill>
                  <a:schemeClr val="lt1"/>
                </a:solidFill>
                <a:latin typeface="Roboto"/>
                <a:ea typeface="Roboto"/>
                <a:cs typeface="Roboto"/>
                <a:sym typeface="Roboto"/>
              </a:defRPr>
            </a:lvl2pPr>
            <a:lvl3pPr lvl="2">
              <a:spcBef>
                <a:spcPts val="0"/>
              </a:spcBef>
              <a:buClr>
                <a:schemeClr val="lt1"/>
              </a:buClr>
              <a:buSzPct val="100000"/>
              <a:buFont typeface="Roboto"/>
              <a:buNone/>
              <a:defRPr sz="4000">
                <a:solidFill>
                  <a:schemeClr val="lt1"/>
                </a:solidFill>
                <a:latin typeface="Roboto"/>
                <a:ea typeface="Roboto"/>
                <a:cs typeface="Roboto"/>
                <a:sym typeface="Roboto"/>
              </a:defRPr>
            </a:lvl3pPr>
            <a:lvl4pPr lvl="3">
              <a:spcBef>
                <a:spcPts val="0"/>
              </a:spcBef>
              <a:buClr>
                <a:schemeClr val="lt1"/>
              </a:buClr>
              <a:buSzPct val="100000"/>
              <a:buFont typeface="Roboto"/>
              <a:buNone/>
              <a:defRPr sz="4000">
                <a:solidFill>
                  <a:schemeClr val="lt1"/>
                </a:solidFill>
                <a:latin typeface="Roboto"/>
                <a:ea typeface="Roboto"/>
                <a:cs typeface="Roboto"/>
                <a:sym typeface="Roboto"/>
              </a:defRPr>
            </a:lvl4pPr>
            <a:lvl5pPr lvl="4">
              <a:spcBef>
                <a:spcPts val="0"/>
              </a:spcBef>
              <a:buClr>
                <a:schemeClr val="lt1"/>
              </a:buClr>
              <a:buSzPct val="100000"/>
              <a:buFont typeface="Roboto"/>
              <a:buNone/>
              <a:defRPr sz="4000">
                <a:solidFill>
                  <a:schemeClr val="lt1"/>
                </a:solidFill>
                <a:latin typeface="Roboto"/>
                <a:ea typeface="Roboto"/>
                <a:cs typeface="Roboto"/>
                <a:sym typeface="Roboto"/>
              </a:defRPr>
            </a:lvl5pPr>
            <a:lvl6pPr lvl="5">
              <a:spcBef>
                <a:spcPts val="0"/>
              </a:spcBef>
              <a:buClr>
                <a:schemeClr val="lt1"/>
              </a:buClr>
              <a:buSzPct val="100000"/>
              <a:buFont typeface="Roboto"/>
              <a:buNone/>
              <a:defRPr sz="4000">
                <a:solidFill>
                  <a:schemeClr val="lt1"/>
                </a:solidFill>
                <a:latin typeface="Roboto"/>
                <a:ea typeface="Roboto"/>
                <a:cs typeface="Roboto"/>
                <a:sym typeface="Roboto"/>
              </a:defRPr>
            </a:lvl6pPr>
            <a:lvl7pPr lvl="6">
              <a:spcBef>
                <a:spcPts val="0"/>
              </a:spcBef>
              <a:buClr>
                <a:schemeClr val="lt1"/>
              </a:buClr>
              <a:buSzPct val="100000"/>
              <a:buFont typeface="Roboto"/>
              <a:buNone/>
              <a:defRPr sz="4000">
                <a:solidFill>
                  <a:schemeClr val="lt1"/>
                </a:solidFill>
                <a:latin typeface="Roboto"/>
                <a:ea typeface="Roboto"/>
                <a:cs typeface="Roboto"/>
                <a:sym typeface="Roboto"/>
              </a:defRPr>
            </a:lvl7pPr>
            <a:lvl8pPr lvl="7">
              <a:spcBef>
                <a:spcPts val="0"/>
              </a:spcBef>
              <a:buClr>
                <a:schemeClr val="lt1"/>
              </a:buClr>
              <a:buSzPct val="100000"/>
              <a:buFont typeface="Roboto"/>
              <a:buNone/>
              <a:defRPr sz="4000">
                <a:solidFill>
                  <a:schemeClr val="lt1"/>
                </a:solidFill>
                <a:latin typeface="Roboto"/>
                <a:ea typeface="Roboto"/>
                <a:cs typeface="Roboto"/>
                <a:sym typeface="Roboto"/>
              </a:defRPr>
            </a:lvl8pPr>
            <a:lvl9pPr lvl="8">
              <a:spcBef>
                <a:spcPts val="0"/>
              </a:spcBef>
              <a:buClr>
                <a:schemeClr val="lt1"/>
              </a:buClr>
              <a:buSzPct val="100000"/>
              <a:buFont typeface="Roboto"/>
              <a:buNone/>
              <a:defRPr sz="4000">
                <a:solidFill>
                  <a:schemeClr val="lt1"/>
                </a:solidFill>
                <a:latin typeface="Roboto"/>
                <a:ea typeface="Roboto"/>
                <a:cs typeface="Roboto"/>
                <a:sym typeface="Roboto"/>
              </a:defRPr>
            </a:lvl9pPr>
          </a:lstStyle>
          <a:p/>
        </p:txBody>
      </p:sp>
      <p:sp>
        <p:nvSpPr>
          <p:cNvPr id="7" name="Shape 7"/>
          <p:cNvSpPr txBox="1"/>
          <p:nvPr>
            <p:ph idx="1" type="body"/>
          </p:nvPr>
        </p:nvSpPr>
        <p:spPr>
          <a:xfrm>
            <a:off x="519090" y="2899935"/>
            <a:ext cx="9044400" cy="4095300"/>
          </a:xfrm>
          <a:prstGeom prst="rect">
            <a:avLst/>
          </a:prstGeom>
          <a:noFill/>
          <a:ln>
            <a:noFill/>
          </a:ln>
        </p:spPr>
        <p:txBody>
          <a:bodyPr anchorCtr="0" anchor="t" bIns="113100" lIns="113100" rIns="113100" tIns="113100"/>
          <a:lstStyle>
            <a:lvl1pPr lvl="0">
              <a:lnSpc>
                <a:spcPct val="115000"/>
              </a:lnSpc>
              <a:spcBef>
                <a:spcPts val="0"/>
              </a:spcBef>
              <a:spcAft>
                <a:spcPts val="2000"/>
              </a:spcAft>
              <a:buClr>
                <a:schemeClr val="lt2"/>
              </a:buClr>
              <a:buSzPct val="100000"/>
              <a:buFont typeface="Roboto"/>
              <a:defRPr sz="2200">
                <a:solidFill>
                  <a:schemeClr val="lt2"/>
                </a:solidFill>
                <a:latin typeface="Roboto"/>
                <a:ea typeface="Roboto"/>
                <a:cs typeface="Roboto"/>
                <a:sym typeface="Roboto"/>
              </a:defRPr>
            </a:lvl1pPr>
            <a:lvl2pPr lvl="1">
              <a:lnSpc>
                <a:spcPct val="115000"/>
              </a:lnSpc>
              <a:spcBef>
                <a:spcPts val="0"/>
              </a:spcBef>
              <a:spcAft>
                <a:spcPts val="2000"/>
              </a:spcAft>
              <a:buClr>
                <a:schemeClr val="lt2"/>
              </a:buClr>
              <a:buSzPct val="100000"/>
              <a:buFont typeface="Roboto"/>
              <a:defRPr sz="1700">
                <a:solidFill>
                  <a:schemeClr val="lt2"/>
                </a:solidFill>
                <a:latin typeface="Roboto"/>
                <a:ea typeface="Roboto"/>
                <a:cs typeface="Roboto"/>
                <a:sym typeface="Roboto"/>
              </a:defRPr>
            </a:lvl2pPr>
            <a:lvl3pPr lvl="2">
              <a:lnSpc>
                <a:spcPct val="115000"/>
              </a:lnSpc>
              <a:spcBef>
                <a:spcPts val="0"/>
              </a:spcBef>
              <a:spcAft>
                <a:spcPts val="2000"/>
              </a:spcAft>
              <a:buClr>
                <a:schemeClr val="lt2"/>
              </a:buClr>
              <a:buSzPct val="100000"/>
              <a:buFont typeface="Roboto"/>
              <a:defRPr sz="1700">
                <a:solidFill>
                  <a:schemeClr val="lt2"/>
                </a:solidFill>
                <a:latin typeface="Roboto"/>
                <a:ea typeface="Roboto"/>
                <a:cs typeface="Roboto"/>
                <a:sym typeface="Roboto"/>
              </a:defRPr>
            </a:lvl3pPr>
            <a:lvl4pPr lvl="3">
              <a:lnSpc>
                <a:spcPct val="115000"/>
              </a:lnSpc>
              <a:spcBef>
                <a:spcPts val="0"/>
              </a:spcBef>
              <a:spcAft>
                <a:spcPts val="2000"/>
              </a:spcAft>
              <a:buClr>
                <a:schemeClr val="lt2"/>
              </a:buClr>
              <a:buSzPct val="100000"/>
              <a:buFont typeface="Roboto"/>
              <a:defRPr sz="1700">
                <a:solidFill>
                  <a:schemeClr val="lt2"/>
                </a:solidFill>
                <a:latin typeface="Roboto"/>
                <a:ea typeface="Roboto"/>
                <a:cs typeface="Roboto"/>
                <a:sym typeface="Roboto"/>
              </a:defRPr>
            </a:lvl4pPr>
            <a:lvl5pPr lvl="4">
              <a:lnSpc>
                <a:spcPct val="115000"/>
              </a:lnSpc>
              <a:spcBef>
                <a:spcPts val="0"/>
              </a:spcBef>
              <a:spcAft>
                <a:spcPts val="2000"/>
              </a:spcAft>
              <a:buClr>
                <a:schemeClr val="lt2"/>
              </a:buClr>
              <a:buSzPct val="100000"/>
              <a:buFont typeface="Roboto"/>
              <a:defRPr sz="1700">
                <a:solidFill>
                  <a:schemeClr val="lt2"/>
                </a:solidFill>
                <a:latin typeface="Roboto"/>
                <a:ea typeface="Roboto"/>
                <a:cs typeface="Roboto"/>
                <a:sym typeface="Roboto"/>
              </a:defRPr>
            </a:lvl5pPr>
            <a:lvl6pPr lvl="5">
              <a:lnSpc>
                <a:spcPct val="115000"/>
              </a:lnSpc>
              <a:spcBef>
                <a:spcPts val="0"/>
              </a:spcBef>
              <a:spcAft>
                <a:spcPts val="2000"/>
              </a:spcAft>
              <a:buClr>
                <a:schemeClr val="lt2"/>
              </a:buClr>
              <a:buSzPct val="100000"/>
              <a:buFont typeface="Roboto"/>
              <a:defRPr sz="1700">
                <a:solidFill>
                  <a:schemeClr val="lt2"/>
                </a:solidFill>
                <a:latin typeface="Roboto"/>
                <a:ea typeface="Roboto"/>
                <a:cs typeface="Roboto"/>
                <a:sym typeface="Roboto"/>
              </a:defRPr>
            </a:lvl6pPr>
            <a:lvl7pPr lvl="6">
              <a:lnSpc>
                <a:spcPct val="115000"/>
              </a:lnSpc>
              <a:spcBef>
                <a:spcPts val="0"/>
              </a:spcBef>
              <a:spcAft>
                <a:spcPts val="2000"/>
              </a:spcAft>
              <a:buClr>
                <a:schemeClr val="lt2"/>
              </a:buClr>
              <a:buSzPct val="100000"/>
              <a:buFont typeface="Roboto"/>
              <a:defRPr sz="1700">
                <a:solidFill>
                  <a:schemeClr val="lt2"/>
                </a:solidFill>
                <a:latin typeface="Roboto"/>
                <a:ea typeface="Roboto"/>
                <a:cs typeface="Roboto"/>
                <a:sym typeface="Roboto"/>
              </a:defRPr>
            </a:lvl7pPr>
            <a:lvl8pPr lvl="7">
              <a:lnSpc>
                <a:spcPct val="115000"/>
              </a:lnSpc>
              <a:spcBef>
                <a:spcPts val="0"/>
              </a:spcBef>
              <a:spcAft>
                <a:spcPts val="2000"/>
              </a:spcAft>
              <a:buClr>
                <a:schemeClr val="lt2"/>
              </a:buClr>
              <a:buSzPct val="100000"/>
              <a:buFont typeface="Roboto"/>
              <a:defRPr sz="1700">
                <a:solidFill>
                  <a:schemeClr val="lt2"/>
                </a:solidFill>
                <a:latin typeface="Roboto"/>
                <a:ea typeface="Roboto"/>
                <a:cs typeface="Roboto"/>
                <a:sym typeface="Roboto"/>
              </a:defRPr>
            </a:lvl8pPr>
            <a:lvl9pPr lvl="8">
              <a:lnSpc>
                <a:spcPct val="115000"/>
              </a:lnSpc>
              <a:spcBef>
                <a:spcPts val="0"/>
              </a:spcBef>
              <a:spcAft>
                <a:spcPts val="2000"/>
              </a:spcAft>
              <a:buClr>
                <a:schemeClr val="lt2"/>
              </a:buClr>
              <a:buSzPct val="100000"/>
              <a:buFont typeface="Roboto"/>
              <a:defRPr sz="1700">
                <a:solidFill>
                  <a:schemeClr val="lt2"/>
                </a:solidFill>
                <a:latin typeface="Roboto"/>
                <a:ea typeface="Roboto"/>
                <a:cs typeface="Roboto"/>
                <a:sym typeface="Roboto"/>
              </a:defRPr>
            </a:lvl9pPr>
          </a:lstStyle>
          <a:p/>
        </p:txBody>
      </p:sp>
      <p:sp>
        <p:nvSpPr>
          <p:cNvPr id="8" name="Shape 8"/>
          <p:cNvSpPr txBox="1"/>
          <p:nvPr>
            <p:ph idx="12" type="sldNum"/>
          </p:nvPr>
        </p:nvSpPr>
        <p:spPr>
          <a:xfrm>
            <a:off x="9375895" y="7095608"/>
            <a:ext cx="603600" cy="594900"/>
          </a:xfrm>
          <a:prstGeom prst="rect">
            <a:avLst/>
          </a:prstGeom>
          <a:noFill/>
          <a:ln>
            <a:noFill/>
          </a:ln>
        </p:spPr>
        <p:txBody>
          <a:bodyPr anchorCtr="0" anchor="ctr" bIns="113100" lIns="113100" rIns="113100" tIns="113100">
            <a:noAutofit/>
          </a:bodyPr>
          <a:lstStyle/>
          <a:p>
            <a:pPr lvl="0" algn="r">
              <a:spcBef>
                <a:spcPts val="0"/>
              </a:spcBef>
              <a:buNone/>
            </a:pPr>
            <a:fld id="{00000000-1234-1234-1234-123412341234}" type="slidenum">
              <a:rPr lang="en" sz="12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www.pics4learning.com/?utm_campaign=t4l_home&amp;utm_source=t4l&amp;utm_medium=we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03.jpg"/><Relationship Id="rId4" Type="http://schemas.openxmlformats.org/officeDocument/2006/relationships/image" Target="../media/image05.png"/><Relationship Id="rId5" Type="http://schemas.openxmlformats.org/officeDocument/2006/relationships/hyperlink" Target="http://youtube.com/v/oGGADMe5gJE" TargetMode="External"/><Relationship Id="rId6" Type="http://schemas.openxmlformats.org/officeDocument/2006/relationships/image" Target="../media/image0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07.jpg"/><Relationship Id="rId4" Type="http://schemas.openxmlformats.org/officeDocument/2006/relationships/image" Target="../media/image02.jpg"/><Relationship Id="rId5" Type="http://schemas.openxmlformats.org/officeDocument/2006/relationships/image" Target="../media/image01.jpg"/><Relationship Id="rId6" Type="http://schemas.openxmlformats.org/officeDocument/2006/relationships/image" Target="../media/image0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04.jpg"/><Relationship Id="rId4" Type="http://schemas.openxmlformats.org/officeDocument/2006/relationships/image" Target="../media/image0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09.jpg"/><Relationship Id="rId4" Type="http://schemas.openxmlformats.org/officeDocument/2006/relationships/image" Target="../media/image18.jp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05.png"/><Relationship Id="rId4" Type="http://schemas.openxmlformats.org/officeDocument/2006/relationships/image" Target="../media/image12.png"/><Relationship Id="rId5" Type="http://schemas.openxmlformats.org/officeDocument/2006/relationships/hyperlink" Target="http://youtube.com/v/dYOREIjqyaU" TargetMode="External"/><Relationship Id="rId6"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7.jpg"/><Relationship Id="rId5"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hyperlink" Target="http://youtube.com/v/91LP2f1c0ro" TargetMode="External"/><Relationship Id="rId7" Type="http://schemas.openxmlformats.org/officeDocument/2006/relationships/image" Target="../media/image19.jpg"/><Relationship Id="rId8"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66" name="Shape 66"/>
        <p:cNvGrpSpPr/>
        <p:nvPr/>
      </p:nvGrpSpPr>
      <p:grpSpPr>
        <a:xfrm>
          <a:off x="0" y="0"/>
          <a:ext cx="0" cy="0"/>
          <a:chOff x="0" y="0"/>
          <a:chExt cx="0" cy="0"/>
        </a:xfrm>
      </p:grpSpPr>
      <p:sp>
        <p:nvSpPr>
          <p:cNvPr id="67" name="Shape 67"/>
          <p:cNvSpPr txBox="1"/>
          <p:nvPr/>
        </p:nvSpPr>
        <p:spPr>
          <a:xfrm>
            <a:off x="2316900" y="507600"/>
            <a:ext cx="5424600" cy="1457400"/>
          </a:xfrm>
          <a:prstGeom prst="rect">
            <a:avLst/>
          </a:prstGeom>
          <a:noFill/>
          <a:ln>
            <a:noFill/>
          </a:ln>
        </p:spPr>
        <p:txBody>
          <a:bodyPr anchorCtr="0" anchor="t" bIns="91425" lIns="91425" rIns="91425" tIns="91425">
            <a:noAutofit/>
          </a:bodyPr>
          <a:lstStyle/>
          <a:p>
            <a:pPr lvl="0" algn="ctr">
              <a:spcBef>
                <a:spcPts val="0"/>
              </a:spcBef>
              <a:buNone/>
            </a:pPr>
            <a:r>
              <a:rPr b="1" lang="en" sz="3600">
                <a:latin typeface="Coming Soon"/>
                <a:ea typeface="Coming Soon"/>
                <a:cs typeface="Coming Soon"/>
                <a:sym typeface="Coming Soon"/>
              </a:rPr>
              <a:t>Conserving Resources</a:t>
            </a:r>
          </a:p>
        </p:txBody>
      </p:sp>
      <p:pic>
        <p:nvPicPr>
          <p:cNvPr id="68" name="Shape 68"/>
          <p:cNvPicPr preferRelativeResize="0"/>
          <p:nvPr/>
        </p:nvPicPr>
        <p:blipFill>
          <a:blip r:embed="rId3">
            <a:alphaModFix/>
          </a:blip>
          <a:stretch>
            <a:fillRect/>
          </a:stretch>
        </p:blipFill>
        <p:spPr>
          <a:xfrm>
            <a:off x="1375790" y="1712250"/>
            <a:ext cx="7630675" cy="4347900"/>
          </a:xfrm>
          <a:prstGeom prst="rect">
            <a:avLst/>
          </a:prstGeom>
          <a:noFill/>
          <a:ln>
            <a:noFill/>
          </a:ln>
        </p:spPr>
      </p:pic>
      <p:sp>
        <p:nvSpPr>
          <p:cNvPr id="69" name="Shape 69"/>
          <p:cNvSpPr txBox="1"/>
          <p:nvPr/>
        </p:nvSpPr>
        <p:spPr>
          <a:xfrm>
            <a:off x="956787" y="6531200"/>
            <a:ext cx="8468700" cy="696300"/>
          </a:xfrm>
          <a:prstGeom prst="rect">
            <a:avLst/>
          </a:prstGeom>
          <a:noFill/>
          <a:ln>
            <a:noFill/>
          </a:ln>
        </p:spPr>
        <p:txBody>
          <a:bodyPr anchorCtr="0" anchor="t" bIns="91425" lIns="91425" rIns="91425" tIns="91425">
            <a:noAutofit/>
          </a:bodyPr>
          <a:lstStyle/>
          <a:p>
            <a:pPr lvl="0">
              <a:spcBef>
                <a:spcPts val="0"/>
              </a:spcBef>
              <a:buNone/>
            </a:pPr>
            <a:r>
              <a:rPr b="1" lang="en" sz="2400">
                <a:latin typeface="Coming Soon"/>
                <a:ea typeface="Coming Soon"/>
                <a:cs typeface="Coming Soon"/>
                <a:sym typeface="Coming Soon"/>
              </a:rPr>
              <a:t>Why should we think about conserving Earth’s resources?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150" name="Shape 150"/>
        <p:cNvGrpSpPr/>
        <p:nvPr/>
      </p:nvGrpSpPr>
      <p:grpSpPr>
        <a:xfrm>
          <a:off x="0" y="0"/>
          <a:ext cx="0" cy="0"/>
          <a:chOff x="0" y="0"/>
          <a:chExt cx="0" cy="0"/>
        </a:xfrm>
      </p:grpSpPr>
      <p:sp>
        <p:nvSpPr>
          <p:cNvPr id="151" name="Shape 151"/>
          <p:cNvSpPr txBox="1"/>
          <p:nvPr/>
        </p:nvSpPr>
        <p:spPr>
          <a:xfrm>
            <a:off x="180300" y="3100875"/>
            <a:ext cx="9697800" cy="1959300"/>
          </a:xfrm>
          <a:prstGeom prst="rect">
            <a:avLst/>
          </a:prstGeom>
          <a:noFill/>
          <a:ln>
            <a:noFill/>
          </a:ln>
        </p:spPr>
        <p:txBody>
          <a:bodyPr anchorCtr="0" anchor="ctr" bIns="91425" lIns="91425" rIns="91425" tIns="91425">
            <a:noAutofit/>
          </a:bodyPr>
          <a:lstStyle/>
          <a:p>
            <a:pPr lvl="0" rtl="0" algn="ctr">
              <a:spcBef>
                <a:spcPts val="0"/>
              </a:spcBef>
              <a:buNone/>
            </a:pPr>
            <a:r>
              <a:t/>
            </a:r>
            <a:endParaRPr b="1" sz="2400">
              <a:latin typeface="Coming Soon"/>
              <a:ea typeface="Coming Soon"/>
              <a:cs typeface="Coming Soon"/>
              <a:sym typeface="Coming Soon"/>
            </a:endParaRPr>
          </a:p>
          <a:p>
            <a:pPr lvl="0" rtl="0" algn="ctr">
              <a:spcBef>
                <a:spcPts val="0"/>
              </a:spcBef>
              <a:buNone/>
            </a:pPr>
            <a:r>
              <a:t/>
            </a:r>
            <a:endParaRPr b="1" sz="2400">
              <a:latin typeface="Coming Soon"/>
              <a:ea typeface="Coming Soon"/>
              <a:cs typeface="Coming Soon"/>
              <a:sym typeface="Coming Soon"/>
            </a:endParaRPr>
          </a:p>
          <a:p>
            <a:pPr lvl="0" rtl="0" algn="ctr">
              <a:spcBef>
                <a:spcPts val="0"/>
              </a:spcBef>
              <a:buNone/>
            </a:pPr>
            <a:r>
              <a:rPr b="1" lang="en" sz="2400">
                <a:latin typeface="Coming Soon"/>
                <a:ea typeface="Coming Soon"/>
                <a:cs typeface="Coming Soon"/>
                <a:sym typeface="Coming Soon"/>
              </a:rPr>
              <a:t>You will be creating a google slide to show why conserving resources is important.  </a:t>
            </a:r>
          </a:p>
          <a:p>
            <a:pPr lvl="0" rtl="0" algn="ctr">
              <a:spcBef>
                <a:spcPts val="0"/>
              </a:spcBef>
              <a:buNone/>
            </a:pPr>
            <a:r>
              <a:t/>
            </a:r>
            <a:endParaRPr b="1" sz="2400">
              <a:latin typeface="Coming Soon"/>
              <a:ea typeface="Coming Soon"/>
              <a:cs typeface="Coming Soon"/>
              <a:sym typeface="Coming Soon"/>
            </a:endParaRPr>
          </a:p>
          <a:p>
            <a:pPr lvl="0" rtl="0" algn="ctr">
              <a:spcBef>
                <a:spcPts val="0"/>
              </a:spcBef>
              <a:buNone/>
            </a:pPr>
            <a:r>
              <a:rPr b="1" lang="en" sz="2400">
                <a:latin typeface="Coming Soon"/>
                <a:ea typeface="Coming Soon"/>
                <a:cs typeface="Coming Soon"/>
                <a:sym typeface="Coming Soon"/>
              </a:rPr>
              <a:t>Think about an important resource..  In your slide, write a few sentences that tell what the resource is, why this resource is important, and one thing you can do to help conserve this resource.  Include a picture or two that shows your resource.  Use this link, </a:t>
            </a:r>
            <a:r>
              <a:rPr b="1" lang="en" sz="2400" u="sng">
                <a:solidFill>
                  <a:srgbClr val="FF00FF"/>
                </a:solidFill>
                <a:latin typeface="Coming Soon"/>
                <a:ea typeface="Coming Soon"/>
                <a:cs typeface="Coming Soon"/>
                <a:sym typeface="Coming Soon"/>
                <a:hlinkClick r:id="rId3"/>
              </a:rPr>
              <a:t>Pics4Learning</a:t>
            </a:r>
            <a:r>
              <a:rPr b="1" lang="en" sz="2400">
                <a:latin typeface="Coming Soon"/>
                <a:ea typeface="Coming Soon"/>
                <a:cs typeface="Coming Soon"/>
                <a:sym typeface="Coming Soon"/>
              </a:rPr>
              <a:t>,</a:t>
            </a:r>
            <a:r>
              <a:rPr b="1" lang="en" sz="2400">
                <a:solidFill>
                  <a:srgbClr val="FF00FF"/>
                </a:solidFill>
                <a:latin typeface="Coming Soon"/>
                <a:ea typeface="Coming Soon"/>
                <a:cs typeface="Coming Soon"/>
                <a:sym typeface="Coming Soon"/>
              </a:rPr>
              <a:t> </a:t>
            </a:r>
            <a:r>
              <a:rPr b="1" lang="en" sz="2400">
                <a:latin typeface="Coming Soon"/>
                <a:ea typeface="Coming Soon"/>
                <a:cs typeface="Coming Soon"/>
                <a:sym typeface="Coming Soon"/>
              </a:rPr>
              <a:t>to search for pictures for your google slide..</a:t>
            </a:r>
          </a:p>
          <a:p>
            <a:pPr lvl="0" rtl="0" algn="ctr">
              <a:spcBef>
                <a:spcPts val="0"/>
              </a:spcBef>
              <a:buNone/>
            </a:pPr>
            <a:r>
              <a:t/>
            </a:r>
            <a:endParaRPr b="1" sz="2400">
              <a:latin typeface="Coming Soon"/>
              <a:ea typeface="Coming Soon"/>
              <a:cs typeface="Coming Soon"/>
              <a:sym typeface="Coming Soon"/>
            </a:endParaRPr>
          </a:p>
          <a:p>
            <a:pPr lvl="0" rtl="0" algn="ctr">
              <a:spcBef>
                <a:spcPts val="0"/>
              </a:spcBef>
              <a:buNone/>
            </a:pPr>
            <a:r>
              <a:t/>
            </a:r>
            <a:endParaRPr b="1" sz="2400">
              <a:latin typeface="Coming Soon"/>
              <a:ea typeface="Coming Soon"/>
              <a:cs typeface="Coming Soon"/>
              <a:sym typeface="Coming Soon"/>
            </a:endParaRPr>
          </a:p>
          <a:p>
            <a:pPr lvl="0" rtl="0" algn="l">
              <a:spcBef>
                <a:spcPts val="0"/>
              </a:spcBef>
              <a:buNone/>
            </a:pPr>
            <a:r>
              <a:t/>
            </a:r>
            <a:endParaRPr b="1" sz="2400">
              <a:latin typeface="Coming Soon"/>
              <a:ea typeface="Coming Soon"/>
              <a:cs typeface="Coming Soon"/>
              <a:sym typeface="Coming Soon"/>
            </a:endParaRPr>
          </a:p>
          <a:p>
            <a:pPr lvl="0" rtl="0" algn="ctr">
              <a:spcBef>
                <a:spcPts val="0"/>
              </a:spcBef>
              <a:buNone/>
            </a:pPr>
            <a:r>
              <a:rPr b="1" lang="en" sz="1800">
                <a:latin typeface="Coming Soon"/>
                <a:ea typeface="Coming Soon"/>
                <a:cs typeface="Coming Soon"/>
                <a:sym typeface="Coming Soon"/>
              </a:rPr>
              <a:t>Teacher’s Note:</a:t>
            </a:r>
          </a:p>
          <a:p>
            <a:pPr lvl="0" rtl="0" algn="ctr">
              <a:spcBef>
                <a:spcPts val="0"/>
              </a:spcBef>
              <a:buNone/>
            </a:pPr>
            <a:r>
              <a:t/>
            </a:r>
            <a:endParaRPr b="1" sz="1800">
              <a:latin typeface="Coming Soon"/>
              <a:ea typeface="Coming Soon"/>
              <a:cs typeface="Coming Soon"/>
              <a:sym typeface="Coming Soon"/>
            </a:endParaRPr>
          </a:p>
          <a:p>
            <a:pPr lvl="0" rtl="0" algn="ctr">
              <a:spcBef>
                <a:spcPts val="0"/>
              </a:spcBef>
              <a:buNone/>
            </a:pPr>
            <a:r>
              <a:rPr b="1" lang="en" sz="1800">
                <a:latin typeface="Coming Soon"/>
                <a:ea typeface="Coming Soon"/>
                <a:cs typeface="Coming Soon"/>
                <a:sym typeface="Coming Soon"/>
              </a:rPr>
              <a:t>See the lesson plan write up for how to create and manage the student created slides.</a:t>
            </a:r>
          </a:p>
        </p:txBody>
      </p:sp>
      <p:sp>
        <p:nvSpPr>
          <p:cNvPr id="152" name="Shape 152"/>
          <p:cNvSpPr txBox="1"/>
          <p:nvPr/>
        </p:nvSpPr>
        <p:spPr>
          <a:xfrm>
            <a:off x="1712425" y="393600"/>
            <a:ext cx="6881700" cy="809700"/>
          </a:xfrm>
          <a:prstGeom prst="rect">
            <a:avLst/>
          </a:prstGeom>
          <a:noFill/>
          <a:ln>
            <a:noFill/>
          </a:ln>
        </p:spPr>
        <p:txBody>
          <a:bodyPr anchorCtr="0" anchor="t" bIns="91425" lIns="91425" rIns="91425" tIns="91425">
            <a:noAutofit/>
          </a:bodyPr>
          <a:lstStyle/>
          <a:p>
            <a:pPr lvl="0" algn="ctr">
              <a:spcBef>
                <a:spcPts val="0"/>
              </a:spcBef>
              <a:buNone/>
            </a:pPr>
            <a:r>
              <a:rPr b="1" lang="en" sz="4800">
                <a:latin typeface="Coming Soon"/>
                <a:ea typeface="Coming Soon"/>
                <a:cs typeface="Coming Soon"/>
                <a:sym typeface="Coming Soon"/>
              </a:rPr>
              <a:t>Now it’s</a:t>
            </a:r>
            <a:r>
              <a:rPr b="1" lang="en" sz="4800">
                <a:latin typeface="Coming Soon"/>
                <a:ea typeface="Coming Soon"/>
                <a:cs typeface="Coming Soon"/>
                <a:sym typeface="Coming Soon"/>
              </a:rPr>
              <a:t> your t</a:t>
            </a:r>
            <a:r>
              <a:rPr b="1" lang="en" sz="4800">
                <a:latin typeface="Coming Soon"/>
                <a:ea typeface="Coming Soon"/>
                <a:cs typeface="Coming Soon"/>
                <a:sym typeface="Coming Soon"/>
              </a:rPr>
              <a:t>urn!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73" name="Shape 73"/>
        <p:cNvGrpSpPr/>
        <p:nvPr/>
      </p:nvGrpSpPr>
      <p:grpSpPr>
        <a:xfrm>
          <a:off x="0" y="0"/>
          <a:ext cx="0" cy="0"/>
          <a:chOff x="0" y="0"/>
          <a:chExt cx="0" cy="0"/>
        </a:xfrm>
      </p:grpSpPr>
      <p:sp>
        <p:nvSpPr>
          <p:cNvPr id="74" name="Shape 74"/>
          <p:cNvSpPr txBox="1"/>
          <p:nvPr/>
        </p:nvSpPr>
        <p:spPr>
          <a:xfrm>
            <a:off x="731325" y="442200"/>
            <a:ext cx="8656800" cy="22959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75" name="Shape 75"/>
          <p:cNvSpPr txBox="1"/>
          <p:nvPr/>
        </p:nvSpPr>
        <p:spPr>
          <a:xfrm>
            <a:off x="340150" y="425175"/>
            <a:ext cx="4336800" cy="2249100"/>
          </a:xfrm>
          <a:prstGeom prst="rect">
            <a:avLst/>
          </a:prstGeom>
          <a:noFill/>
          <a:ln>
            <a:noFill/>
          </a:ln>
        </p:spPr>
        <p:txBody>
          <a:bodyPr anchorCtr="0" anchor="t" bIns="91425" lIns="91425" rIns="91425" tIns="91425">
            <a:noAutofit/>
          </a:bodyPr>
          <a:lstStyle/>
          <a:p>
            <a:pPr lvl="0">
              <a:spcBef>
                <a:spcPts val="0"/>
              </a:spcBef>
              <a:buNone/>
            </a:pPr>
            <a:r>
              <a:rPr b="1" lang="en" sz="2200">
                <a:latin typeface="Coming Soon"/>
                <a:ea typeface="Coming Soon"/>
                <a:cs typeface="Coming Soon"/>
                <a:sym typeface="Coming Soon"/>
              </a:rPr>
              <a:t>When we conserve something, we don’t waste it.  We try NOT to use it up.  It is important that natural resources like air water and trees, are </a:t>
            </a:r>
            <a:r>
              <a:rPr b="1" i="1" lang="en" sz="2200">
                <a:latin typeface="Coming Soon"/>
                <a:ea typeface="Coming Soon"/>
                <a:cs typeface="Coming Soon"/>
                <a:sym typeface="Coming Soon"/>
              </a:rPr>
              <a:t>conserved</a:t>
            </a:r>
            <a:r>
              <a:rPr b="1" lang="en" sz="2200">
                <a:latin typeface="Coming Soon"/>
                <a:ea typeface="Coming Soon"/>
                <a:cs typeface="Coming Soon"/>
                <a:sym typeface="Coming Soon"/>
              </a:rPr>
              <a:t>, or used carefully.  </a:t>
            </a:r>
          </a:p>
        </p:txBody>
      </p:sp>
      <p:sp>
        <p:nvSpPr>
          <p:cNvPr id="76" name="Shape 76"/>
          <p:cNvSpPr txBox="1"/>
          <p:nvPr/>
        </p:nvSpPr>
        <p:spPr>
          <a:xfrm>
            <a:off x="9235050" y="6922025"/>
            <a:ext cx="9796200" cy="11430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descr="Nature Conservation ..." id="77" name="Shape 77"/>
          <p:cNvPicPr preferRelativeResize="0"/>
          <p:nvPr/>
        </p:nvPicPr>
        <p:blipFill>
          <a:blip r:embed="rId3">
            <a:alphaModFix/>
          </a:blip>
          <a:stretch>
            <a:fillRect/>
          </a:stretch>
        </p:blipFill>
        <p:spPr>
          <a:xfrm>
            <a:off x="5409424" y="425175"/>
            <a:ext cx="3825624" cy="2920275"/>
          </a:xfrm>
          <a:prstGeom prst="rect">
            <a:avLst/>
          </a:prstGeom>
          <a:noFill/>
          <a:ln>
            <a:noFill/>
          </a:ln>
        </p:spPr>
      </p:pic>
      <p:sp>
        <p:nvSpPr>
          <p:cNvPr id="78" name="Shape 78"/>
          <p:cNvSpPr txBox="1"/>
          <p:nvPr/>
        </p:nvSpPr>
        <p:spPr>
          <a:xfrm>
            <a:off x="4166825" y="4429350"/>
            <a:ext cx="5391300" cy="639900"/>
          </a:xfrm>
          <a:prstGeom prst="rect">
            <a:avLst/>
          </a:prstGeom>
          <a:noFill/>
          <a:ln>
            <a:noFill/>
          </a:ln>
        </p:spPr>
        <p:txBody>
          <a:bodyPr anchorCtr="0" anchor="t" bIns="91425" lIns="91425" rIns="91425" tIns="91425">
            <a:noAutofit/>
          </a:bodyPr>
          <a:lstStyle/>
          <a:p>
            <a:pPr lvl="0">
              <a:spcBef>
                <a:spcPts val="0"/>
              </a:spcBef>
              <a:buNone/>
            </a:pPr>
            <a:r>
              <a:rPr b="1" lang="en" sz="1800">
                <a:latin typeface="Coming Soon"/>
                <a:ea typeface="Coming Soon"/>
                <a:cs typeface="Coming Soon"/>
                <a:sym typeface="Coming Soon"/>
              </a:rPr>
              <a:t> Watch the following video about saving trees.</a:t>
            </a:r>
          </a:p>
        </p:txBody>
      </p:sp>
      <p:pic>
        <p:nvPicPr>
          <p:cNvPr descr="... Image on Pixabay - 880735" id="79" name="Shape 79"/>
          <p:cNvPicPr preferRelativeResize="0"/>
          <p:nvPr/>
        </p:nvPicPr>
        <p:blipFill>
          <a:blip r:embed="rId4">
            <a:alphaModFix/>
          </a:blip>
          <a:stretch>
            <a:fillRect/>
          </a:stretch>
        </p:blipFill>
        <p:spPr>
          <a:xfrm>
            <a:off x="8577534" y="6599775"/>
            <a:ext cx="737724" cy="797549"/>
          </a:xfrm>
          <a:prstGeom prst="rect">
            <a:avLst/>
          </a:prstGeom>
          <a:noFill/>
          <a:ln>
            <a:noFill/>
          </a:ln>
        </p:spPr>
      </p:pic>
      <p:sp>
        <p:nvSpPr>
          <p:cNvPr id="80" name="Shape 80"/>
          <p:cNvSpPr txBox="1"/>
          <p:nvPr/>
        </p:nvSpPr>
        <p:spPr>
          <a:xfrm>
            <a:off x="890050" y="6824325"/>
            <a:ext cx="7690500" cy="476100"/>
          </a:xfrm>
          <a:prstGeom prst="rect">
            <a:avLst/>
          </a:prstGeom>
          <a:noFill/>
          <a:ln>
            <a:noFill/>
          </a:ln>
        </p:spPr>
        <p:txBody>
          <a:bodyPr anchorCtr="0" anchor="t" bIns="91425" lIns="91425" rIns="91425" tIns="91425">
            <a:noAutofit/>
          </a:bodyPr>
          <a:lstStyle/>
          <a:p>
            <a:pPr lvl="0">
              <a:spcBef>
                <a:spcPts val="0"/>
              </a:spcBef>
              <a:buNone/>
            </a:pPr>
            <a:r>
              <a:rPr b="1" lang="en" sz="1800">
                <a:latin typeface="Coming Soon"/>
                <a:ea typeface="Coming Soon"/>
                <a:cs typeface="Coming Soon"/>
                <a:sym typeface="Coming Soon"/>
              </a:rPr>
              <a:t>What is one way that you can</a:t>
            </a:r>
            <a:r>
              <a:rPr b="1" lang="en" sz="1800">
                <a:latin typeface="Coming Soon"/>
                <a:ea typeface="Coming Soon"/>
                <a:cs typeface="Coming Soon"/>
                <a:sym typeface="Coming Soon"/>
              </a:rPr>
              <a:t> conserve paper at school or at home?</a:t>
            </a:r>
          </a:p>
        </p:txBody>
      </p:sp>
      <p:sp>
        <p:nvSpPr>
          <p:cNvPr descr="What's so important about trees? In this video, you will learn how saving trees can make this world a better place.   Video made by Maggie Ma" id="81" name="Shape 81" title="Earth Day: Save Trees, Save Yourself">
            <a:hlinkClick r:id="rId5"/>
          </p:cNvPr>
          <p:cNvSpPr/>
          <p:nvPr/>
        </p:nvSpPr>
        <p:spPr>
          <a:xfrm>
            <a:off x="890037" y="3490870"/>
            <a:ext cx="2998924" cy="2249193"/>
          </a:xfrm>
          <a:prstGeom prst="rect">
            <a:avLst/>
          </a:prstGeom>
          <a:blipFill>
            <a:blip r:embed="rId6">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85" name="Shape 85"/>
        <p:cNvGrpSpPr/>
        <p:nvPr/>
      </p:nvGrpSpPr>
      <p:grpSpPr>
        <a:xfrm>
          <a:off x="0" y="0"/>
          <a:ext cx="0" cy="0"/>
          <a:chOff x="0" y="0"/>
          <a:chExt cx="0" cy="0"/>
        </a:xfrm>
      </p:grpSpPr>
      <p:sp>
        <p:nvSpPr>
          <p:cNvPr id="86" name="Shape 86"/>
          <p:cNvSpPr txBox="1"/>
          <p:nvPr/>
        </p:nvSpPr>
        <p:spPr>
          <a:xfrm>
            <a:off x="969425" y="663300"/>
            <a:ext cx="8231400" cy="2007000"/>
          </a:xfrm>
          <a:prstGeom prst="rect">
            <a:avLst/>
          </a:prstGeom>
          <a:noFill/>
          <a:ln>
            <a:noFill/>
          </a:ln>
        </p:spPr>
        <p:txBody>
          <a:bodyPr anchorCtr="0" anchor="t" bIns="113100" lIns="113100" rIns="113100" tIns="113100">
            <a:noAutofit/>
          </a:bodyPr>
          <a:lstStyle/>
          <a:p>
            <a:pPr lvl="0">
              <a:spcBef>
                <a:spcPts val="0"/>
              </a:spcBef>
              <a:buNone/>
            </a:pPr>
            <a:r>
              <a:rPr b="1" lang="en" sz="2200">
                <a:latin typeface="Coming Soon"/>
                <a:ea typeface="Coming Soon"/>
                <a:cs typeface="Coming Soon"/>
                <a:sym typeface="Coming Soon"/>
              </a:rPr>
              <a:t>Nonrenewable resources like, oil, coal, and natural gas, are called </a:t>
            </a:r>
            <a:r>
              <a:rPr b="1" i="1" lang="en" sz="2200">
                <a:latin typeface="Coming Soon"/>
                <a:ea typeface="Coming Soon"/>
                <a:cs typeface="Coming Soon"/>
                <a:sym typeface="Coming Soon"/>
              </a:rPr>
              <a:t>fossil fuels</a:t>
            </a:r>
            <a:r>
              <a:rPr b="1" lang="en" sz="2200">
                <a:latin typeface="Coming Soon"/>
                <a:ea typeface="Coming Soon"/>
                <a:cs typeface="Coming Soon"/>
                <a:sym typeface="Coming Soon"/>
              </a:rPr>
              <a:t>.  Since fossil fuels can be used up, it is very important that we conserve these resources.  If we run out of these resources, it takes millions of years to make more.</a:t>
            </a:r>
          </a:p>
          <a:p>
            <a:pPr lvl="0">
              <a:spcBef>
                <a:spcPts val="0"/>
              </a:spcBef>
              <a:buNone/>
            </a:pPr>
            <a:r>
              <a:t/>
            </a:r>
            <a:endParaRPr b="1" sz="2200">
              <a:latin typeface="Coming Soon"/>
              <a:ea typeface="Coming Soon"/>
              <a:cs typeface="Coming Soon"/>
              <a:sym typeface="Coming Soon"/>
            </a:endParaRPr>
          </a:p>
        </p:txBody>
      </p:sp>
      <p:pic>
        <p:nvPicPr>
          <p:cNvPr descr="Refinery, Pump, Oil Pump, ..." id="87" name="Shape 87"/>
          <p:cNvPicPr preferRelativeResize="0"/>
          <p:nvPr/>
        </p:nvPicPr>
        <p:blipFill>
          <a:blip r:embed="rId3">
            <a:alphaModFix/>
          </a:blip>
          <a:stretch>
            <a:fillRect/>
          </a:stretch>
        </p:blipFill>
        <p:spPr>
          <a:xfrm>
            <a:off x="704025" y="3673600"/>
            <a:ext cx="2901525" cy="1751724"/>
          </a:xfrm>
          <a:prstGeom prst="rect">
            <a:avLst/>
          </a:prstGeom>
          <a:noFill/>
          <a:ln>
            <a:noFill/>
          </a:ln>
        </p:spPr>
      </p:pic>
      <p:pic>
        <p:nvPicPr>
          <p:cNvPr descr="Coal, Briquette, Black" id="88" name="Shape 88"/>
          <p:cNvPicPr preferRelativeResize="0"/>
          <p:nvPr/>
        </p:nvPicPr>
        <p:blipFill>
          <a:blip r:embed="rId4">
            <a:alphaModFix/>
          </a:blip>
          <a:stretch>
            <a:fillRect/>
          </a:stretch>
        </p:blipFill>
        <p:spPr>
          <a:xfrm>
            <a:off x="6634850" y="3673599"/>
            <a:ext cx="2619369" cy="1751724"/>
          </a:xfrm>
          <a:prstGeom prst="rect">
            <a:avLst/>
          </a:prstGeom>
          <a:noFill/>
          <a:ln>
            <a:noFill/>
          </a:ln>
        </p:spPr>
      </p:pic>
      <p:pic>
        <p:nvPicPr>
          <p:cNvPr descr="Gas, Fire, Hot, Cooking, ..." id="89" name="Shape 89"/>
          <p:cNvPicPr preferRelativeResize="0"/>
          <p:nvPr/>
        </p:nvPicPr>
        <p:blipFill>
          <a:blip r:embed="rId5">
            <a:alphaModFix/>
          </a:blip>
          <a:stretch>
            <a:fillRect/>
          </a:stretch>
        </p:blipFill>
        <p:spPr>
          <a:xfrm>
            <a:off x="3975525" y="5666249"/>
            <a:ext cx="2619374" cy="1746278"/>
          </a:xfrm>
          <a:prstGeom prst="rect">
            <a:avLst/>
          </a:prstGeom>
          <a:noFill/>
          <a:ln>
            <a:noFill/>
          </a:ln>
        </p:spPr>
      </p:pic>
      <p:pic>
        <p:nvPicPr>
          <p:cNvPr descr="Clock, Alarm Clock, Time, ..." id="90" name="Shape 90"/>
          <p:cNvPicPr preferRelativeResize="0"/>
          <p:nvPr/>
        </p:nvPicPr>
        <p:blipFill>
          <a:blip r:embed="rId6">
            <a:alphaModFix/>
          </a:blip>
          <a:stretch>
            <a:fillRect/>
          </a:stretch>
        </p:blipFill>
        <p:spPr>
          <a:xfrm>
            <a:off x="4066500" y="2569650"/>
            <a:ext cx="2107375" cy="2107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94" name="Shape 94"/>
        <p:cNvGrpSpPr/>
        <p:nvPr/>
      </p:nvGrpSpPr>
      <p:grpSpPr>
        <a:xfrm>
          <a:off x="0" y="0"/>
          <a:ext cx="0" cy="0"/>
          <a:chOff x="0" y="0"/>
          <a:chExt cx="0" cy="0"/>
        </a:xfrm>
      </p:grpSpPr>
      <p:sp>
        <p:nvSpPr>
          <p:cNvPr id="95" name="Shape 95"/>
          <p:cNvSpPr txBox="1"/>
          <p:nvPr/>
        </p:nvSpPr>
        <p:spPr>
          <a:xfrm>
            <a:off x="833375" y="629275"/>
            <a:ext cx="8844000" cy="2891400"/>
          </a:xfrm>
          <a:prstGeom prst="rect">
            <a:avLst/>
          </a:prstGeom>
          <a:noFill/>
          <a:ln>
            <a:noFill/>
          </a:ln>
        </p:spPr>
        <p:txBody>
          <a:bodyPr anchorCtr="0" anchor="t" bIns="91425" lIns="91425" rIns="91425" tIns="91425">
            <a:noAutofit/>
          </a:bodyPr>
          <a:lstStyle/>
          <a:p>
            <a:pPr lvl="0">
              <a:spcBef>
                <a:spcPts val="0"/>
              </a:spcBef>
              <a:buNone/>
            </a:pPr>
            <a:r>
              <a:rPr b="1" lang="en" sz="2200">
                <a:latin typeface="Coming Soon"/>
                <a:ea typeface="Coming Soon"/>
                <a:cs typeface="Coming Soon"/>
                <a:sym typeface="Coming Soon"/>
              </a:rPr>
              <a:t>We also need to conserve our renewable resources.  Renewable resources such as trees, can be used up, or depleted.  Even though trees renew themselves through seeds, they can be used up by humans if we don’t plant new trees to replace the trees we cut down.    </a:t>
            </a:r>
          </a:p>
        </p:txBody>
      </p:sp>
      <p:sp>
        <p:nvSpPr>
          <p:cNvPr id="96" name="Shape 96"/>
          <p:cNvSpPr txBox="1"/>
          <p:nvPr/>
        </p:nvSpPr>
        <p:spPr>
          <a:xfrm>
            <a:off x="11275925" y="3537550"/>
            <a:ext cx="9796200" cy="11430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descr="Trees, Forest, Beech, Green, ..." id="97" name="Shape 97"/>
          <p:cNvPicPr preferRelativeResize="0"/>
          <p:nvPr/>
        </p:nvPicPr>
        <p:blipFill>
          <a:blip r:embed="rId3">
            <a:alphaModFix/>
          </a:blip>
          <a:stretch>
            <a:fillRect/>
          </a:stretch>
        </p:blipFill>
        <p:spPr>
          <a:xfrm>
            <a:off x="4249875" y="2709025"/>
            <a:ext cx="5070225" cy="3380150"/>
          </a:xfrm>
          <a:prstGeom prst="rect">
            <a:avLst/>
          </a:prstGeom>
          <a:noFill/>
          <a:ln>
            <a:noFill/>
          </a:ln>
        </p:spPr>
      </p:pic>
      <p:pic>
        <p:nvPicPr>
          <p:cNvPr descr="... Garden, Tree, Plant" id="98" name="Shape 98"/>
          <p:cNvPicPr preferRelativeResize="0"/>
          <p:nvPr/>
        </p:nvPicPr>
        <p:blipFill>
          <a:blip r:embed="rId4">
            <a:alphaModFix/>
          </a:blip>
          <a:stretch>
            <a:fillRect/>
          </a:stretch>
        </p:blipFill>
        <p:spPr>
          <a:xfrm>
            <a:off x="763325" y="3537550"/>
            <a:ext cx="4506866" cy="3380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102" name="Shape 102"/>
        <p:cNvGrpSpPr/>
        <p:nvPr/>
      </p:nvGrpSpPr>
      <p:grpSpPr>
        <a:xfrm>
          <a:off x="0" y="0"/>
          <a:ext cx="0" cy="0"/>
          <a:chOff x="0" y="0"/>
          <a:chExt cx="0" cy="0"/>
        </a:xfrm>
      </p:grpSpPr>
      <p:sp>
        <p:nvSpPr>
          <p:cNvPr id="103" name="Shape 103"/>
          <p:cNvSpPr txBox="1"/>
          <p:nvPr/>
        </p:nvSpPr>
        <p:spPr>
          <a:xfrm>
            <a:off x="717750" y="561250"/>
            <a:ext cx="8622900" cy="2874300"/>
          </a:xfrm>
          <a:prstGeom prst="rect">
            <a:avLst/>
          </a:prstGeom>
          <a:noFill/>
          <a:ln>
            <a:noFill/>
          </a:ln>
        </p:spPr>
        <p:txBody>
          <a:bodyPr anchorCtr="0" anchor="t" bIns="91425" lIns="91425" rIns="91425" tIns="91425">
            <a:noAutofit/>
          </a:bodyPr>
          <a:lstStyle/>
          <a:p>
            <a:pPr lvl="0">
              <a:spcBef>
                <a:spcPts val="0"/>
              </a:spcBef>
              <a:buNone/>
            </a:pPr>
            <a:r>
              <a:rPr b="1" lang="en" sz="2200">
                <a:latin typeface="Coming Soon"/>
                <a:ea typeface="Coming Soon"/>
                <a:cs typeface="Coming Soon"/>
                <a:sym typeface="Coming Soon"/>
              </a:rPr>
              <a:t>So how can we conserve our natural resources?  One way to help conserve our natural resources is by being responsible and not polluting our air, land and water.  Harmful chemicals from burning materials or from oil spills can hurt or kill plant and animal life.  They also pollute the air we breathe and the water we drink.</a:t>
            </a:r>
          </a:p>
        </p:txBody>
      </p:sp>
      <p:pic>
        <p:nvPicPr>
          <p:cNvPr descr="Pollution, Industry ..." id="104" name="Shape 104"/>
          <p:cNvPicPr preferRelativeResize="0"/>
          <p:nvPr/>
        </p:nvPicPr>
        <p:blipFill>
          <a:blip r:embed="rId3">
            <a:alphaModFix/>
          </a:blip>
          <a:stretch>
            <a:fillRect/>
          </a:stretch>
        </p:blipFill>
        <p:spPr>
          <a:xfrm>
            <a:off x="518025" y="2853750"/>
            <a:ext cx="3179407" cy="2384550"/>
          </a:xfrm>
          <a:prstGeom prst="rect">
            <a:avLst/>
          </a:prstGeom>
          <a:noFill/>
          <a:ln>
            <a:noFill/>
          </a:ln>
        </p:spPr>
      </p:pic>
      <p:pic>
        <p:nvPicPr>
          <p:cNvPr descr="Pollution, Environment ..." id="105" name="Shape 105"/>
          <p:cNvPicPr preferRelativeResize="0"/>
          <p:nvPr/>
        </p:nvPicPr>
        <p:blipFill>
          <a:blip r:embed="rId4">
            <a:alphaModFix/>
          </a:blip>
          <a:stretch>
            <a:fillRect/>
          </a:stretch>
        </p:blipFill>
        <p:spPr>
          <a:xfrm>
            <a:off x="6473050" y="2768724"/>
            <a:ext cx="3179400" cy="2384544"/>
          </a:xfrm>
          <a:prstGeom prst="rect">
            <a:avLst/>
          </a:prstGeom>
          <a:noFill/>
          <a:ln>
            <a:noFill/>
          </a:ln>
        </p:spPr>
      </p:pic>
      <p:pic>
        <p:nvPicPr>
          <p:cNvPr descr="Ecology, Forest, Garbage ..." id="106" name="Shape 106"/>
          <p:cNvPicPr preferRelativeResize="0"/>
          <p:nvPr/>
        </p:nvPicPr>
        <p:blipFill>
          <a:blip r:embed="rId5">
            <a:alphaModFix/>
          </a:blip>
          <a:stretch>
            <a:fillRect/>
          </a:stretch>
        </p:blipFill>
        <p:spPr>
          <a:xfrm>
            <a:off x="3863799" y="4088975"/>
            <a:ext cx="2442887" cy="32571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110" name="Shape 110"/>
        <p:cNvGrpSpPr/>
        <p:nvPr/>
      </p:nvGrpSpPr>
      <p:grpSpPr>
        <a:xfrm>
          <a:off x="0" y="0"/>
          <a:ext cx="0" cy="0"/>
          <a:chOff x="0" y="0"/>
          <a:chExt cx="0" cy="0"/>
        </a:xfrm>
      </p:grpSpPr>
      <p:sp>
        <p:nvSpPr>
          <p:cNvPr id="111" name="Shape 111"/>
          <p:cNvSpPr txBox="1"/>
          <p:nvPr/>
        </p:nvSpPr>
        <p:spPr>
          <a:xfrm>
            <a:off x="765325" y="612275"/>
            <a:ext cx="8928900" cy="4438800"/>
          </a:xfrm>
          <a:prstGeom prst="rect">
            <a:avLst/>
          </a:prstGeom>
          <a:noFill/>
          <a:ln>
            <a:noFill/>
          </a:ln>
        </p:spPr>
        <p:txBody>
          <a:bodyPr anchorCtr="0" anchor="t" bIns="91425" lIns="91425" rIns="91425" tIns="91425">
            <a:noAutofit/>
          </a:bodyPr>
          <a:lstStyle/>
          <a:p>
            <a:pPr lvl="0">
              <a:spcBef>
                <a:spcPts val="0"/>
              </a:spcBef>
              <a:buNone/>
            </a:pPr>
            <a:r>
              <a:rPr b="1" lang="en" sz="2200">
                <a:latin typeface="Coming Soon"/>
                <a:ea typeface="Coming Soon"/>
                <a:cs typeface="Coming Soon"/>
                <a:sym typeface="Coming Soon"/>
              </a:rPr>
              <a:t>Another way</a:t>
            </a:r>
            <a:r>
              <a:rPr b="1" lang="en" sz="2200">
                <a:latin typeface="Coming Soon"/>
                <a:ea typeface="Coming Soon"/>
                <a:cs typeface="Coming Soon"/>
                <a:sym typeface="Coming Soon"/>
              </a:rPr>
              <a:t> we can help conserve our natural resources is to reduce, reuse, and recycle materials.  </a:t>
            </a:r>
          </a:p>
          <a:p>
            <a:pPr lvl="0">
              <a:spcBef>
                <a:spcPts val="0"/>
              </a:spcBef>
              <a:buNone/>
            </a:pPr>
            <a:r>
              <a:t/>
            </a:r>
            <a:endParaRPr b="1" sz="2200">
              <a:latin typeface="Coming Soon"/>
              <a:ea typeface="Coming Soon"/>
              <a:cs typeface="Coming Soon"/>
              <a:sym typeface="Coming Soon"/>
            </a:endParaRPr>
          </a:p>
        </p:txBody>
      </p:sp>
      <p:pic>
        <p:nvPicPr>
          <p:cNvPr descr="Hand, Keep, Globe, Earth, ..." id="112" name="Shape 112"/>
          <p:cNvPicPr preferRelativeResize="0"/>
          <p:nvPr/>
        </p:nvPicPr>
        <p:blipFill>
          <a:blip r:embed="rId3">
            <a:alphaModFix/>
          </a:blip>
          <a:stretch>
            <a:fillRect/>
          </a:stretch>
        </p:blipFill>
        <p:spPr>
          <a:xfrm>
            <a:off x="2132798" y="1714424"/>
            <a:ext cx="5943374" cy="3900350"/>
          </a:xfrm>
          <a:prstGeom prst="rect">
            <a:avLst/>
          </a:prstGeom>
          <a:noFill/>
          <a:ln>
            <a:noFill/>
          </a:ln>
        </p:spPr>
      </p:pic>
      <p:sp>
        <p:nvSpPr>
          <p:cNvPr id="113" name="Shape 113"/>
          <p:cNvSpPr txBox="1"/>
          <p:nvPr/>
        </p:nvSpPr>
        <p:spPr>
          <a:xfrm>
            <a:off x="1124237" y="6135125"/>
            <a:ext cx="7960500" cy="922200"/>
          </a:xfrm>
          <a:prstGeom prst="rect">
            <a:avLst/>
          </a:prstGeom>
          <a:noFill/>
          <a:ln>
            <a:noFill/>
          </a:ln>
        </p:spPr>
        <p:txBody>
          <a:bodyPr anchorCtr="0" anchor="t" bIns="91425" lIns="91425" rIns="91425" tIns="91425">
            <a:noAutofit/>
          </a:bodyPr>
          <a:lstStyle/>
          <a:p>
            <a:pPr lvl="0">
              <a:spcBef>
                <a:spcPts val="0"/>
              </a:spcBef>
              <a:buNone/>
            </a:pPr>
            <a:r>
              <a:rPr b="1" lang="en" sz="2200">
                <a:latin typeface="Coming Soon"/>
                <a:ea typeface="Coming Soon"/>
                <a:cs typeface="Coming Soon"/>
                <a:sym typeface="Coming Soon"/>
              </a:rPr>
              <a:t>What does it mean to reduce, reuse, and recycle?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117" name="Shape 117"/>
        <p:cNvGrpSpPr/>
        <p:nvPr/>
      </p:nvGrpSpPr>
      <p:grpSpPr>
        <a:xfrm>
          <a:off x="0" y="0"/>
          <a:ext cx="0" cy="0"/>
          <a:chOff x="0" y="0"/>
          <a:chExt cx="0" cy="0"/>
        </a:xfrm>
      </p:grpSpPr>
      <p:sp>
        <p:nvSpPr>
          <p:cNvPr id="118" name="Shape 118"/>
          <p:cNvSpPr txBox="1"/>
          <p:nvPr/>
        </p:nvSpPr>
        <p:spPr>
          <a:xfrm>
            <a:off x="513750" y="688650"/>
            <a:ext cx="9030900" cy="1717800"/>
          </a:xfrm>
          <a:prstGeom prst="rect">
            <a:avLst/>
          </a:prstGeom>
          <a:noFill/>
          <a:ln>
            <a:noFill/>
          </a:ln>
        </p:spPr>
        <p:txBody>
          <a:bodyPr anchorCtr="0" anchor="t" bIns="91425" lIns="91425" rIns="91425" tIns="91425">
            <a:noAutofit/>
          </a:bodyPr>
          <a:lstStyle/>
          <a:p>
            <a:pPr lvl="0">
              <a:spcBef>
                <a:spcPts val="0"/>
              </a:spcBef>
              <a:buNone/>
            </a:pPr>
            <a:r>
              <a:rPr b="1" lang="en" sz="2200">
                <a:latin typeface="Coming Soon"/>
                <a:ea typeface="Coming Soon"/>
                <a:cs typeface="Coming Soon"/>
                <a:sym typeface="Coming Soon"/>
              </a:rPr>
              <a:t>Reduce means to use less of something.  You can reduce the amount of water your family uses by taking shorter showers and by not letting the water run when you brush your teeth. Using less water saves money and helps conserve our water supply. </a:t>
            </a:r>
          </a:p>
          <a:p>
            <a:pPr lvl="0">
              <a:spcBef>
                <a:spcPts val="0"/>
              </a:spcBef>
              <a:buNone/>
            </a:pPr>
            <a:r>
              <a:t/>
            </a:r>
            <a:endParaRPr/>
          </a:p>
        </p:txBody>
      </p:sp>
      <p:sp>
        <p:nvSpPr>
          <p:cNvPr id="119" name="Shape 119"/>
          <p:cNvSpPr txBox="1"/>
          <p:nvPr/>
        </p:nvSpPr>
        <p:spPr>
          <a:xfrm>
            <a:off x="4686000" y="6379775"/>
            <a:ext cx="4968300" cy="797700"/>
          </a:xfrm>
          <a:prstGeom prst="rect">
            <a:avLst/>
          </a:prstGeom>
          <a:noFill/>
          <a:ln>
            <a:noFill/>
          </a:ln>
        </p:spPr>
        <p:txBody>
          <a:bodyPr anchorCtr="0" anchor="t" bIns="91425" lIns="91425" rIns="91425" tIns="91425">
            <a:noAutofit/>
          </a:bodyPr>
          <a:lstStyle/>
          <a:p>
            <a:pPr lvl="0">
              <a:spcBef>
                <a:spcPts val="0"/>
              </a:spcBef>
              <a:buNone/>
            </a:pPr>
            <a:r>
              <a:t/>
            </a:r>
            <a:endParaRPr b="1" sz="1800">
              <a:latin typeface="Coming Soon"/>
              <a:ea typeface="Coming Soon"/>
              <a:cs typeface="Coming Soon"/>
              <a:sym typeface="Coming Soon"/>
            </a:endParaRPr>
          </a:p>
        </p:txBody>
      </p:sp>
      <p:pic>
        <p:nvPicPr>
          <p:cNvPr descr="... Image on Pixabay - 880735" id="120" name="Shape 120"/>
          <p:cNvPicPr preferRelativeResize="0"/>
          <p:nvPr/>
        </p:nvPicPr>
        <p:blipFill>
          <a:blip r:embed="rId3">
            <a:alphaModFix/>
          </a:blip>
          <a:stretch>
            <a:fillRect/>
          </a:stretch>
        </p:blipFill>
        <p:spPr>
          <a:xfrm>
            <a:off x="8916584" y="6554975"/>
            <a:ext cx="737724" cy="797549"/>
          </a:xfrm>
          <a:prstGeom prst="rect">
            <a:avLst/>
          </a:prstGeom>
          <a:noFill/>
          <a:ln>
            <a:noFill/>
          </a:ln>
        </p:spPr>
      </p:pic>
      <p:sp>
        <p:nvSpPr>
          <p:cNvPr id="121" name="Shape 121"/>
          <p:cNvSpPr txBox="1"/>
          <p:nvPr/>
        </p:nvSpPr>
        <p:spPr>
          <a:xfrm>
            <a:off x="4564225" y="6277025"/>
            <a:ext cx="4591800" cy="1003200"/>
          </a:xfrm>
          <a:prstGeom prst="rect">
            <a:avLst/>
          </a:prstGeom>
          <a:noFill/>
          <a:ln>
            <a:noFill/>
          </a:ln>
        </p:spPr>
        <p:txBody>
          <a:bodyPr anchorCtr="0" anchor="t" bIns="91425" lIns="91425" rIns="91425" tIns="91425">
            <a:noAutofit/>
          </a:bodyPr>
          <a:lstStyle/>
          <a:p>
            <a:pPr lvl="0">
              <a:spcBef>
                <a:spcPts val="0"/>
              </a:spcBef>
              <a:buNone/>
            </a:pPr>
            <a:r>
              <a:rPr b="1" lang="en" sz="1800">
                <a:latin typeface="Coming Soon"/>
                <a:ea typeface="Coming Soon"/>
                <a:cs typeface="Coming Soon"/>
                <a:sym typeface="Coming Soon"/>
              </a:rPr>
              <a:t>Watch the video on reducing waste.  Think about </a:t>
            </a:r>
            <a:r>
              <a:rPr b="1" lang="en" sz="1800">
                <a:latin typeface="Coming Soon"/>
                <a:ea typeface="Coming Soon"/>
                <a:cs typeface="Coming Soon"/>
                <a:sym typeface="Coming Soon"/>
              </a:rPr>
              <a:t> one way you can reduce waste at home.</a:t>
            </a:r>
          </a:p>
        </p:txBody>
      </p:sp>
      <p:pic>
        <p:nvPicPr>
          <p:cNvPr descr="Water, Water Tap, Tap, Faucet, ..." id="122" name="Shape 122"/>
          <p:cNvPicPr preferRelativeResize="0"/>
          <p:nvPr/>
        </p:nvPicPr>
        <p:blipFill>
          <a:blip r:embed="rId4">
            <a:alphaModFix/>
          </a:blip>
          <a:stretch>
            <a:fillRect/>
          </a:stretch>
        </p:blipFill>
        <p:spPr>
          <a:xfrm>
            <a:off x="876999" y="2945975"/>
            <a:ext cx="2709324" cy="4231499"/>
          </a:xfrm>
          <a:prstGeom prst="rect">
            <a:avLst/>
          </a:prstGeom>
          <a:noFill/>
          <a:ln>
            <a:noFill/>
          </a:ln>
        </p:spPr>
      </p:pic>
      <p:sp>
        <p:nvSpPr>
          <p:cNvPr id="123" name="Shape 123"/>
          <p:cNvSpPr txBox="1"/>
          <p:nvPr/>
        </p:nvSpPr>
        <p:spPr>
          <a:xfrm>
            <a:off x="4046175" y="6812600"/>
            <a:ext cx="4140300" cy="2823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descr="The Conservation Kids take on Toxic Waste and teach him about reducing his consumption. " id="124" name="Shape 124" title="Conservation Kids vs. Toxic Waste  Part 1: Reduce">
            <a:hlinkClick r:id="rId5"/>
          </p:cNvPr>
          <p:cNvSpPr/>
          <p:nvPr/>
        </p:nvSpPr>
        <p:spPr>
          <a:xfrm>
            <a:off x="5197725" y="3452450"/>
            <a:ext cx="3085525" cy="2314143"/>
          </a:xfrm>
          <a:prstGeom prst="rect">
            <a:avLst/>
          </a:prstGeom>
          <a:blipFill>
            <a:blip r:embed="rId6">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128" name="Shape 128"/>
        <p:cNvGrpSpPr/>
        <p:nvPr/>
      </p:nvGrpSpPr>
      <p:grpSpPr>
        <a:xfrm>
          <a:off x="0" y="0"/>
          <a:ext cx="0" cy="0"/>
          <a:chOff x="0" y="0"/>
          <a:chExt cx="0" cy="0"/>
        </a:xfrm>
      </p:grpSpPr>
      <p:sp>
        <p:nvSpPr>
          <p:cNvPr id="129" name="Shape 129"/>
          <p:cNvSpPr txBox="1"/>
          <p:nvPr/>
        </p:nvSpPr>
        <p:spPr>
          <a:xfrm>
            <a:off x="428700" y="618825"/>
            <a:ext cx="9201000" cy="1819800"/>
          </a:xfrm>
          <a:prstGeom prst="rect">
            <a:avLst/>
          </a:prstGeom>
          <a:noFill/>
          <a:ln>
            <a:noFill/>
          </a:ln>
        </p:spPr>
        <p:txBody>
          <a:bodyPr anchorCtr="0" anchor="t" bIns="91425" lIns="91425" rIns="91425" tIns="91425">
            <a:noAutofit/>
          </a:bodyPr>
          <a:lstStyle/>
          <a:p>
            <a:pPr lvl="0">
              <a:spcBef>
                <a:spcPts val="0"/>
              </a:spcBef>
              <a:buNone/>
            </a:pPr>
            <a:r>
              <a:rPr b="1" lang="en" sz="2200">
                <a:latin typeface="Coming Soon"/>
                <a:ea typeface="Coming Soon"/>
                <a:cs typeface="Coming Soon"/>
                <a:sym typeface="Coming Soon"/>
              </a:rPr>
              <a:t>Reuse means to use something, you use it again.  For example, instead of throwing something away, try to find a way to use it again.  Take clothes that no longer fit to a donation center so someone else can use them. Reusing clothes, decreases the amount of waste in landfills.</a:t>
            </a:r>
          </a:p>
          <a:p>
            <a:pPr lvl="0">
              <a:spcBef>
                <a:spcPts val="0"/>
              </a:spcBef>
              <a:buNone/>
            </a:pPr>
            <a:r>
              <a:t/>
            </a:r>
            <a:endParaRPr/>
          </a:p>
        </p:txBody>
      </p:sp>
      <p:pic>
        <p:nvPicPr>
          <p:cNvPr descr="Bag, Shopping, Sale, Shop, ..." id="130" name="Shape 130"/>
          <p:cNvPicPr preferRelativeResize="0"/>
          <p:nvPr/>
        </p:nvPicPr>
        <p:blipFill>
          <a:blip r:embed="rId3">
            <a:alphaModFix/>
          </a:blip>
          <a:stretch>
            <a:fillRect/>
          </a:stretch>
        </p:blipFill>
        <p:spPr>
          <a:xfrm>
            <a:off x="825025" y="2906800"/>
            <a:ext cx="3232823" cy="3003400"/>
          </a:xfrm>
          <a:prstGeom prst="rect">
            <a:avLst/>
          </a:prstGeom>
          <a:noFill/>
          <a:ln>
            <a:noFill/>
          </a:ln>
        </p:spPr>
      </p:pic>
      <p:pic>
        <p:nvPicPr>
          <p:cNvPr descr="Dresses, Apparel, Clothing ..." id="131" name="Shape 131"/>
          <p:cNvPicPr preferRelativeResize="0"/>
          <p:nvPr/>
        </p:nvPicPr>
        <p:blipFill>
          <a:blip r:embed="rId4">
            <a:alphaModFix/>
          </a:blip>
          <a:stretch>
            <a:fillRect/>
          </a:stretch>
        </p:blipFill>
        <p:spPr>
          <a:xfrm>
            <a:off x="5056950" y="2438612"/>
            <a:ext cx="4089264" cy="3304450"/>
          </a:xfrm>
          <a:prstGeom prst="rect">
            <a:avLst/>
          </a:prstGeom>
          <a:noFill/>
          <a:ln>
            <a:noFill/>
          </a:ln>
        </p:spPr>
      </p:pic>
      <p:sp>
        <p:nvSpPr>
          <p:cNvPr id="132" name="Shape 132"/>
          <p:cNvSpPr txBox="1"/>
          <p:nvPr/>
        </p:nvSpPr>
        <p:spPr>
          <a:xfrm>
            <a:off x="9146225" y="7094900"/>
            <a:ext cx="10839900" cy="12648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33" name="Shape 133"/>
          <p:cNvSpPr txBox="1"/>
          <p:nvPr/>
        </p:nvSpPr>
        <p:spPr>
          <a:xfrm>
            <a:off x="922175" y="6077300"/>
            <a:ext cx="7471200" cy="1017600"/>
          </a:xfrm>
          <a:prstGeom prst="rect">
            <a:avLst/>
          </a:prstGeom>
          <a:noFill/>
          <a:ln>
            <a:noFill/>
          </a:ln>
        </p:spPr>
        <p:txBody>
          <a:bodyPr anchorCtr="0" anchor="t" bIns="91425" lIns="91425" rIns="91425" tIns="91425">
            <a:noAutofit/>
          </a:bodyPr>
          <a:lstStyle/>
          <a:p>
            <a:pPr lvl="0">
              <a:spcBef>
                <a:spcPts val="0"/>
              </a:spcBef>
              <a:buNone/>
            </a:pPr>
            <a:r>
              <a:t/>
            </a:r>
            <a:endParaRPr b="1" sz="1800">
              <a:latin typeface="Coming Soon"/>
              <a:ea typeface="Coming Soon"/>
              <a:cs typeface="Coming Soon"/>
              <a:sym typeface="Coming Soon"/>
            </a:endParaRPr>
          </a:p>
        </p:txBody>
      </p:sp>
      <p:sp>
        <p:nvSpPr>
          <p:cNvPr id="134" name="Shape 134"/>
          <p:cNvSpPr txBox="1"/>
          <p:nvPr/>
        </p:nvSpPr>
        <p:spPr>
          <a:xfrm>
            <a:off x="3422375" y="6810550"/>
            <a:ext cx="4971000" cy="680100"/>
          </a:xfrm>
          <a:prstGeom prst="rect">
            <a:avLst/>
          </a:prstGeom>
          <a:noFill/>
          <a:ln>
            <a:noFill/>
          </a:ln>
        </p:spPr>
        <p:txBody>
          <a:bodyPr anchorCtr="0" anchor="t" bIns="91425" lIns="91425" rIns="91425" tIns="91425">
            <a:noAutofit/>
          </a:bodyPr>
          <a:lstStyle/>
          <a:p>
            <a:pPr lvl="0">
              <a:spcBef>
                <a:spcPts val="0"/>
              </a:spcBef>
              <a:buNone/>
            </a:pPr>
            <a:r>
              <a:rPr b="1" lang="en" sz="1800">
                <a:latin typeface="Coming Soon"/>
                <a:ea typeface="Coming Soon"/>
                <a:cs typeface="Coming Soon"/>
                <a:sym typeface="Coming Soon"/>
              </a:rPr>
              <a:t>Does your family reuse anything at home?</a:t>
            </a:r>
          </a:p>
        </p:txBody>
      </p:sp>
      <p:pic>
        <p:nvPicPr>
          <p:cNvPr descr="... Image on Pixabay - 880735" id="135" name="Shape 135"/>
          <p:cNvPicPr preferRelativeResize="0"/>
          <p:nvPr/>
        </p:nvPicPr>
        <p:blipFill>
          <a:blip r:embed="rId5">
            <a:alphaModFix/>
          </a:blip>
          <a:stretch>
            <a:fillRect/>
          </a:stretch>
        </p:blipFill>
        <p:spPr>
          <a:xfrm>
            <a:off x="8677659" y="6693100"/>
            <a:ext cx="737724" cy="7975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139" name="Shape 139"/>
        <p:cNvGrpSpPr/>
        <p:nvPr/>
      </p:nvGrpSpPr>
      <p:grpSpPr>
        <a:xfrm>
          <a:off x="0" y="0"/>
          <a:ext cx="0" cy="0"/>
          <a:chOff x="0" y="0"/>
          <a:chExt cx="0" cy="0"/>
        </a:xfrm>
      </p:grpSpPr>
      <p:sp>
        <p:nvSpPr>
          <p:cNvPr id="140" name="Shape 140"/>
          <p:cNvSpPr txBox="1"/>
          <p:nvPr/>
        </p:nvSpPr>
        <p:spPr>
          <a:xfrm>
            <a:off x="632700" y="493225"/>
            <a:ext cx="8793000" cy="2058000"/>
          </a:xfrm>
          <a:prstGeom prst="rect">
            <a:avLst/>
          </a:prstGeom>
          <a:noFill/>
          <a:ln>
            <a:noFill/>
          </a:ln>
        </p:spPr>
        <p:txBody>
          <a:bodyPr anchorCtr="0" anchor="t" bIns="91425" lIns="91425" rIns="91425" tIns="91425">
            <a:noAutofit/>
          </a:bodyPr>
          <a:lstStyle/>
          <a:p>
            <a:pPr lvl="0">
              <a:spcBef>
                <a:spcPts val="0"/>
              </a:spcBef>
              <a:buNone/>
            </a:pPr>
            <a:r>
              <a:rPr b="1" lang="en" sz="2200">
                <a:latin typeface="Coming Soon"/>
                <a:ea typeface="Coming Soon"/>
                <a:cs typeface="Coming Soon"/>
                <a:sym typeface="Coming Soon"/>
              </a:rPr>
              <a:t>Recycle means to use something over.  You can recycle pop cans or plastic bottles so they can be used again.  Recycling also decreases the amount of waste in landfills.</a:t>
            </a:r>
          </a:p>
          <a:p>
            <a:pPr lvl="0">
              <a:spcBef>
                <a:spcPts val="0"/>
              </a:spcBef>
              <a:buNone/>
            </a:pPr>
            <a:r>
              <a:t/>
            </a:r>
            <a:endParaRPr/>
          </a:p>
        </p:txBody>
      </p:sp>
      <p:pic>
        <p:nvPicPr>
          <p:cNvPr descr="Recycling, Characters, Waste ..." id="141" name="Shape 141"/>
          <p:cNvPicPr preferRelativeResize="0"/>
          <p:nvPr/>
        </p:nvPicPr>
        <p:blipFill>
          <a:blip r:embed="rId3">
            <a:alphaModFix/>
          </a:blip>
          <a:stretch>
            <a:fillRect/>
          </a:stretch>
        </p:blipFill>
        <p:spPr>
          <a:xfrm>
            <a:off x="6183774" y="2176375"/>
            <a:ext cx="1432000" cy="1432000"/>
          </a:xfrm>
          <a:prstGeom prst="rect">
            <a:avLst/>
          </a:prstGeom>
          <a:noFill/>
          <a:ln>
            <a:noFill/>
          </a:ln>
        </p:spPr>
      </p:pic>
      <p:pic>
        <p:nvPicPr>
          <p:cNvPr descr="Garbage, Aluminum, Can, Broken ..." id="142" name="Shape 142"/>
          <p:cNvPicPr preferRelativeResize="0"/>
          <p:nvPr/>
        </p:nvPicPr>
        <p:blipFill>
          <a:blip r:embed="rId4">
            <a:alphaModFix/>
          </a:blip>
          <a:stretch>
            <a:fillRect/>
          </a:stretch>
        </p:blipFill>
        <p:spPr>
          <a:xfrm rot="-49">
            <a:off x="632699" y="5024874"/>
            <a:ext cx="3534124" cy="1999850"/>
          </a:xfrm>
          <a:prstGeom prst="rect">
            <a:avLst/>
          </a:prstGeom>
          <a:noFill/>
          <a:ln>
            <a:noFill/>
          </a:ln>
        </p:spPr>
      </p:pic>
      <p:pic>
        <p:nvPicPr>
          <p:cNvPr descr="... Bottles, Recycling" id="143" name="Shape 143"/>
          <p:cNvPicPr preferRelativeResize="0"/>
          <p:nvPr/>
        </p:nvPicPr>
        <p:blipFill>
          <a:blip r:embed="rId5">
            <a:alphaModFix/>
          </a:blip>
          <a:stretch>
            <a:fillRect/>
          </a:stretch>
        </p:blipFill>
        <p:spPr>
          <a:xfrm>
            <a:off x="970650" y="2057150"/>
            <a:ext cx="2961324" cy="2221000"/>
          </a:xfrm>
          <a:prstGeom prst="rect">
            <a:avLst/>
          </a:prstGeom>
          <a:noFill/>
          <a:ln>
            <a:noFill/>
          </a:ln>
        </p:spPr>
      </p:pic>
      <p:sp>
        <p:nvSpPr>
          <p:cNvPr id="144" name="Shape 144"/>
          <p:cNvSpPr txBox="1"/>
          <p:nvPr/>
        </p:nvSpPr>
        <p:spPr>
          <a:xfrm>
            <a:off x="5049475" y="6467375"/>
            <a:ext cx="3927300" cy="1053900"/>
          </a:xfrm>
          <a:prstGeom prst="rect">
            <a:avLst/>
          </a:prstGeom>
          <a:noFill/>
          <a:ln>
            <a:noFill/>
          </a:ln>
        </p:spPr>
        <p:txBody>
          <a:bodyPr anchorCtr="0" anchor="t" bIns="91425" lIns="91425" rIns="91425" tIns="91425">
            <a:noAutofit/>
          </a:bodyPr>
          <a:lstStyle/>
          <a:p>
            <a:pPr lvl="0">
              <a:spcBef>
                <a:spcPts val="0"/>
              </a:spcBef>
              <a:buNone/>
            </a:pPr>
            <a:r>
              <a:rPr b="1" lang="en" sz="1800">
                <a:latin typeface="Coming Soon"/>
                <a:ea typeface="Coming Soon"/>
                <a:cs typeface="Coming Soon"/>
                <a:sym typeface="Coming Soon"/>
              </a:rPr>
              <a:t>Watch this short video about recycling from our recycling center in Bowling Green.</a:t>
            </a:r>
          </a:p>
        </p:txBody>
      </p:sp>
      <p:sp>
        <p:nvSpPr>
          <p:cNvPr descr="A behind the scenes tour of Bowling Green's Recycling Center. See what it takes to turn your plastic bottles, cans and newspapers into a finished bail ready to be shipped to market." id="145" name="Shape 145" title="Behind the scenes: Bg's Recycling Center">
            <a:hlinkClick r:id="rId6"/>
          </p:cNvPr>
          <p:cNvSpPr/>
          <p:nvPr/>
        </p:nvSpPr>
        <p:spPr>
          <a:xfrm>
            <a:off x="5615925" y="4212400"/>
            <a:ext cx="2794400" cy="2095800"/>
          </a:xfrm>
          <a:prstGeom prst="rect">
            <a:avLst/>
          </a:prstGeom>
          <a:blipFill>
            <a:blip r:embed="rId7">
              <a:alphaModFix/>
            </a:blip>
            <a:stretch>
              <a:fillRect/>
            </a:stretch>
          </a:blipFill>
          <a:ln>
            <a:noFill/>
          </a:ln>
        </p:spPr>
      </p:sp>
      <p:pic>
        <p:nvPicPr>
          <p:cNvPr descr="... Image on Pixabay - 880735" id="146" name="Shape 146"/>
          <p:cNvPicPr preferRelativeResize="0"/>
          <p:nvPr/>
        </p:nvPicPr>
        <p:blipFill>
          <a:blip r:embed="rId8">
            <a:alphaModFix/>
          </a:blip>
          <a:stretch>
            <a:fillRect/>
          </a:stretch>
        </p:blipFill>
        <p:spPr>
          <a:xfrm>
            <a:off x="8976784" y="6467375"/>
            <a:ext cx="737724" cy="7975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